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8"/>
  </p:notesMasterIdLst>
  <p:handoutMasterIdLst>
    <p:handoutMasterId r:id="rId19"/>
  </p:handoutMasterIdLst>
  <p:sldIdLst>
    <p:sldId id="256" r:id="rId5"/>
    <p:sldId id="258" r:id="rId6"/>
    <p:sldId id="257" r:id="rId7"/>
    <p:sldId id="260" r:id="rId8"/>
    <p:sldId id="261" r:id="rId9"/>
    <p:sldId id="279" r:id="rId10"/>
    <p:sldId id="280" r:id="rId11"/>
    <p:sldId id="281" r:id="rId12"/>
    <p:sldId id="282" r:id="rId13"/>
    <p:sldId id="283" r:id="rId14"/>
    <p:sldId id="284" r:id="rId15"/>
    <p:sldId id="285" r:id="rId16"/>
    <p:sldId id="275"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C6CB7"/>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86432" autoAdjust="0"/>
  </p:normalViewPr>
  <p:slideViewPr>
    <p:cSldViewPr snapToGrid="0">
      <p:cViewPr varScale="1">
        <p:scale>
          <a:sx n="63" d="100"/>
          <a:sy n="63" d="100"/>
        </p:scale>
        <p:origin x="804" y="56"/>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75" d="100"/>
        <a:sy n="75" d="100"/>
      </p:scale>
      <p:origin x="0" y="0"/>
    </p:cViewPr>
  </p:sorterViewPr>
  <p:notesViewPr>
    <p:cSldViewPr snapToGrid="0">
      <p:cViewPr varScale="1">
        <p:scale>
          <a:sx n="65" d="100"/>
          <a:sy n="65" d="100"/>
        </p:scale>
        <p:origin x="3154" y="43"/>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7047056-A4A4-49C6-B53A-A3B5AD2C9E0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ED56B0B6-1521-4655-A849-832BDEEDBBA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17A7818-9FD1-4A4A-BBB8-A8F7A885158A}" type="datetimeFigureOut">
              <a:rPr lang="en-US" smtClean="0"/>
              <a:t>4/11/2023</a:t>
            </a:fld>
            <a:endParaRPr lang="en-US" dirty="0"/>
          </a:p>
        </p:txBody>
      </p:sp>
      <p:sp>
        <p:nvSpPr>
          <p:cNvPr id="4" name="Footer Placeholder 3">
            <a:extLst>
              <a:ext uri="{FF2B5EF4-FFF2-40B4-BE49-F238E27FC236}">
                <a16:creationId xmlns:a16="http://schemas.microsoft.com/office/drawing/2014/main" id="{476D0097-1060-4E43-8794-A93E30064AC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529457E5-A2BA-4F1E-ACE4-06A1C8C83D1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7B95B5C-AE81-486B-8299-C690ADF087B7}" type="slidenum">
              <a:rPr lang="en-US" smtClean="0"/>
              <a:t>‹#›</a:t>
            </a:fld>
            <a:endParaRPr lang="en-US" dirty="0"/>
          </a:p>
        </p:txBody>
      </p:sp>
    </p:spTree>
    <p:extLst>
      <p:ext uri="{BB962C8B-B14F-4D97-AF65-F5344CB8AC3E}">
        <p14:creationId xmlns:p14="http://schemas.microsoft.com/office/powerpoint/2010/main" val="149632293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6068347-4327-4298-850E-31E39F309FB1}" type="datetimeFigureOut">
              <a:rPr lang="en-US" smtClean="0"/>
              <a:t>4/11/2023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22D2F8-28A7-48E8-ADD3-E9583D47D83D}" type="slidenum">
              <a:rPr lang="en-US" smtClean="0"/>
              <a:t>‹#›</a:t>
            </a:fld>
            <a:endParaRPr lang="en-US" dirty="0"/>
          </a:p>
        </p:txBody>
      </p:sp>
    </p:spTree>
    <p:extLst>
      <p:ext uri="{BB962C8B-B14F-4D97-AF65-F5344CB8AC3E}">
        <p14:creationId xmlns:p14="http://schemas.microsoft.com/office/powerpoint/2010/main" val="13179189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22D2F8-28A7-48E8-ADD3-E9583D47D83D}" type="slidenum">
              <a:rPr lang="en-US" smtClean="0"/>
              <a:t>2</a:t>
            </a:fld>
            <a:endParaRPr lang="en-US" dirty="0"/>
          </a:p>
        </p:txBody>
      </p:sp>
    </p:spTree>
    <p:extLst>
      <p:ext uri="{BB962C8B-B14F-4D97-AF65-F5344CB8AC3E}">
        <p14:creationId xmlns:p14="http://schemas.microsoft.com/office/powerpoint/2010/main" val="184958166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bg>
      <p:bgPr>
        <a:solidFill>
          <a:schemeClr val="accent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C7F6B47B-FE57-44F5-B5A8-26DF978ABF2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0F9444BC-BA6E-47AE-9F54-D7B7A498323F}"/>
              </a:ext>
            </a:extLst>
          </p:cNvPr>
          <p:cNvSpPr>
            <a:spLocks noGrp="1"/>
          </p:cNvSpPr>
          <p:nvPr>
            <p:ph type="title" hasCustomPrompt="1"/>
          </p:nvPr>
        </p:nvSpPr>
        <p:spPr>
          <a:xfrm>
            <a:off x="825674" y="1327759"/>
            <a:ext cx="4989628" cy="1929505"/>
          </a:xfrm>
          <a:prstGeom prst="rect">
            <a:avLst/>
          </a:prstGeom>
        </p:spPr>
        <p:txBody>
          <a:bodyPr anchor="b"/>
          <a:lstStyle>
            <a:lvl1pPr>
              <a:defRPr sz="4800" cap="all" spc="400" baseline="0">
                <a:solidFill>
                  <a:schemeClr val="accent6"/>
                </a:solidFill>
              </a:defRPr>
            </a:lvl1pPr>
          </a:lstStyle>
          <a:p>
            <a:r>
              <a:rPr lang="en-US" dirty="0"/>
              <a:t>Click to add title</a:t>
            </a:r>
          </a:p>
        </p:txBody>
      </p:sp>
      <p:sp>
        <p:nvSpPr>
          <p:cNvPr id="14" name="Text Placeholder 13">
            <a:extLst>
              <a:ext uri="{FF2B5EF4-FFF2-40B4-BE49-F238E27FC236}">
                <a16:creationId xmlns:a16="http://schemas.microsoft.com/office/drawing/2014/main" id="{36ACD8B9-402D-4E40-BE1F-410604448141}"/>
              </a:ext>
            </a:extLst>
          </p:cNvPr>
          <p:cNvSpPr>
            <a:spLocks noGrp="1"/>
          </p:cNvSpPr>
          <p:nvPr>
            <p:ph type="body" sz="quarter" idx="12" hasCustomPrompt="1"/>
          </p:nvPr>
        </p:nvSpPr>
        <p:spPr>
          <a:xfrm>
            <a:off x="838934" y="3257264"/>
            <a:ext cx="4989628" cy="816022"/>
          </a:xfrm>
          <a:prstGeom prst="rect">
            <a:avLst/>
          </a:prstGeom>
        </p:spPr>
        <p:txBody>
          <a:bodyPr>
            <a:normAutofit/>
          </a:bodyPr>
          <a:lstStyle>
            <a:lvl1pPr marL="0" indent="0" algn="l">
              <a:buNone/>
              <a:defRPr sz="1800" i="0">
                <a:solidFill>
                  <a:schemeClr val="bg1"/>
                </a:solidFill>
              </a:defRPr>
            </a:lvl1pPr>
          </a:lstStyle>
          <a:p>
            <a:pPr lvl="0"/>
            <a:r>
              <a:rPr lang="en-US" dirty="0"/>
              <a:t>Click to add subtitle</a:t>
            </a:r>
          </a:p>
        </p:txBody>
      </p:sp>
    </p:spTree>
    <p:extLst>
      <p:ext uri="{BB962C8B-B14F-4D97-AF65-F5344CB8AC3E}">
        <p14:creationId xmlns:p14="http://schemas.microsoft.com/office/powerpoint/2010/main" val="34080328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arket Opportunity Comparison">
    <p:spTree>
      <p:nvGrpSpPr>
        <p:cNvPr id="1" name=""/>
        <p:cNvGrpSpPr/>
        <p:nvPr/>
      </p:nvGrpSpPr>
      <p:grpSpPr>
        <a:xfrm>
          <a:off x="0" y="0"/>
          <a:ext cx="0" cy="0"/>
          <a:chOff x="0" y="0"/>
          <a:chExt cx="0" cy="0"/>
        </a:xfrm>
      </p:grpSpPr>
      <p:pic>
        <p:nvPicPr>
          <p:cNvPr id="37" name="Graphic 36">
            <a:extLst>
              <a:ext uri="{FF2B5EF4-FFF2-40B4-BE49-F238E27FC236}">
                <a16:creationId xmlns:a16="http://schemas.microsoft.com/office/drawing/2014/main" id="{133E6176-F4F6-41F9-8F2A-BA6586E1658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448AC667-531B-4E40-98C6-B36847DE0684}"/>
              </a:ext>
            </a:extLst>
          </p:cNvPr>
          <p:cNvSpPr>
            <a:spLocks noGrp="1"/>
          </p:cNvSpPr>
          <p:nvPr>
            <p:ph type="title" hasCustomPrompt="1"/>
          </p:nvPr>
        </p:nvSpPr>
        <p:spPr>
          <a:xfrm>
            <a:off x="5029799" y="1377876"/>
            <a:ext cx="5097428" cy="918377"/>
          </a:xfrm>
          <a:prstGeom prst="rect">
            <a:avLst/>
          </a:prstGeom>
        </p:spPr>
        <p:txBody>
          <a:bodyPr/>
          <a:lstStyle>
            <a:lvl1pPr algn="ctr">
              <a:defRPr sz="2800" cap="all" spc="400" baseline="0">
                <a:solidFill>
                  <a:schemeClr val="bg1"/>
                </a:solidFill>
              </a:defRPr>
            </a:lvl1pPr>
          </a:lstStyle>
          <a:p>
            <a:r>
              <a:rPr lang="en-US" dirty="0"/>
              <a:t>Click to add title</a:t>
            </a:r>
          </a:p>
        </p:txBody>
      </p:sp>
      <p:sp>
        <p:nvSpPr>
          <p:cNvPr id="25" name="Text Placeholder 10">
            <a:extLst>
              <a:ext uri="{FF2B5EF4-FFF2-40B4-BE49-F238E27FC236}">
                <a16:creationId xmlns:a16="http://schemas.microsoft.com/office/drawing/2014/main" id="{42930722-7AFE-41FC-8830-E2075CE783EA}"/>
              </a:ext>
            </a:extLst>
          </p:cNvPr>
          <p:cNvSpPr>
            <a:spLocks noGrp="1"/>
          </p:cNvSpPr>
          <p:nvPr>
            <p:ph type="body" sz="quarter" idx="14" hasCustomPrompt="1"/>
          </p:nvPr>
        </p:nvSpPr>
        <p:spPr>
          <a:xfrm>
            <a:off x="2535012" y="2724048"/>
            <a:ext cx="1786461" cy="1072345"/>
          </a:xfrm>
          <a:prstGeom prst="rect">
            <a:avLst/>
          </a:prstGeom>
        </p:spPr>
        <p:txBody>
          <a:bodyPr anchor="ctr"/>
          <a:lstStyle>
            <a:lvl1pPr marL="0" indent="0" algn="l">
              <a:buNone/>
              <a:defRPr sz="5400" cap="all" spc="400" baseline="0">
                <a:solidFill>
                  <a:schemeClr val="accent6"/>
                </a:solidFill>
                <a:latin typeface="+mj-lt"/>
              </a:defRPr>
            </a:lvl1pPr>
          </a:lstStyle>
          <a:p>
            <a:pPr lvl="0"/>
            <a:r>
              <a:rPr lang="en-US" dirty="0"/>
              <a:t>text</a:t>
            </a:r>
          </a:p>
        </p:txBody>
      </p:sp>
      <p:sp>
        <p:nvSpPr>
          <p:cNvPr id="26" name="Text Placeholder 14">
            <a:extLst>
              <a:ext uri="{FF2B5EF4-FFF2-40B4-BE49-F238E27FC236}">
                <a16:creationId xmlns:a16="http://schemas.microsoft.com/office/drawing/2014/main" id="{4FD0E59A-1834-4F86-8ED3-1EBC643224D7}"/>
              </a:ext>
            </a:extLst>
          </p:cNvPr>
          <p:cNvSpPr>
            <a:spLocks noGrp="1"/>
          </p:cNvSpPr>
          <p:nvPr>
            <p:ph type="body" sz="quarter" idx="19" hasCustomPrompt="1"/>
          </p:nvPr>
        </p:nvSpPr>
        <p:spPr>
          <a:xfrm>
            <a:off x="4267209" y="2930881"/>
            <a:ext cx="3639904" cy="387746"/>
          </a:xfrm>
          <a:prstGeom prst="rect">
            <a:avLst/>
          </a:prstGeom>
        </p:spPr>
        <p:txBody>
          <a:bodyPr/>
          <a:lstStyle>
            <a:lvl1pPr marL="0" indent="0" algn="l">
              <a:buNone/>
              <a:defRPr sz="1800" cap="none" spc="200" baseline="0">
                <a:solidFill>
                  <a:schemeClr val="bg1"/>
                </a:solidFill>
                <a:latin typeface="+mn-lt"/>
              </a:defRPr>
            </a:lvl1pPr>
          </a:lstStyle>
          <a:p>
            <a:pPr lvl="0"/>
            <a:r>
              <a:rPr lang="en-US" dirty="0"/>
              <a:t>Add subtitle</a:t>
            </a:r>
          </a:p>
        </p:txBody>
      </p:sp>
      <p:sp>
        <p:nvSpPr>
          <p:cNvPr id="27" name="Text Placeholder 14">
            <a:extLst>
              <a:ext uri="{FF2B5EF4-FFF2-40B4-BE49-F238E27FC236}">
                <a16:creationId xmlns:a16="http://schemas.microsoft.com/office/drawing/2014/main" id="{7084F479-66F8-4110-96A2-F3A27ED1C202}"/>
              </a:ext>
            </a:extLst>
          </p:cNvPr>
          <p:cNvSpPr>
            <a:spLocks noGrp="1"/>
          </p:cNvSpPr>
          <p:nvPr>
            <p:ph type="body" sz="quarter" idx="20" hasCustomPrompt="1"/>
          </p:nvPr>
        </p:nvSpPr>
        <p:spPr>
          <a:xfrm>
            <a:off x="4267209" y="3282057"/>
            <a:ext cx="3639904" cy="481781"/>
          </a:xfrm>
          <a:prstGeom prst="rect">
            <a:avLst/>
          </a:prstGeom>
        </p:spPr>
        <p:txBody>
          <a:bodyPr/>
          <a:lstStyle>
            <a:lvl1pPr marL="0" indent="0" algn="l">
              <a:buNone/>
              <a:defRPr sz="1400" cap="none" spc="200" baseline="0">
                <a:solidFill>
                  <a:schemeClr val="bg1"/>
                </a:solidFill>
                <a:latin typeface="+mn-lt"/>
              </a:defRPr>
            </a:lvl1pPr>
          </a:lstStyle>
          <a:p>
            <a:pPr lvl="0"/>
            <a:r>
              <a:rPr lang="en-US" dirty="0"/>
              <a:t>Add subtitle</a:t>
            </a:r>
          </a:p>
        </p:txBody>
      </p:sp>
      <p:sp>
        <p:nvSpPr>
          <p:cNvPr id="28" name="Text Placeholder 10">
            <a:extLst>
              <a:ext uri="{FF2B5EF4-FFF2-40B4-BE49-F238E27FC236}">
                <a16:creationId xmlns:a16="http://schemas.microsoft.com/office/drawing/2014/main" id="{DD083869-3E3D-40A3-AE1C-3384E7096AED}"/>
              </a:ext>
            </a:extLst>
          </p:cNvPr>
          <p:cNvSpPr>
            <a:spLocks noGrp="1"/>
          </p:cNvSpPr>
          <p:nvPr>
            <p:ph type="body" sz="quarter" idx="21" hasCustomPrompt="1"/>
          </p:nvPr>
        </p:nvSpPr>
        <p:spPr>
          <a:xfrm>
            <a:off x="2535012" y="3882118"/>
            <a:ext cx="1786461" cy="1072345"/>
          </a:xfrm>
          <a:prstGeom prst="rect">
            <a:avLst/>
          </a:prstGeom>
        </p:spPr>
        <p:txBody>
          <a:bodyPr anchor="ctr"/>
          <a:lstStyle>
            <a:lvl1pPr marL="0" indent="0" algn="l">
              <a:buNone/>
              <a:defRPr sz="5400" cap="all" spc="400" baseline="0">
                <a:solidFill>
                  <a:schemeClr val="accent6"/>
                </a:solidFill>
                <a:latin typeface="+mj-lt"/>
              </a:defRPr>
            </a:lvl1pPr>
          </a:lstStyle>
          <a:p>
            <a:pPr lvl="0"/>
            <a:r>
              <a:rPr lang="en-US" dirty="0"/>
              <a:t>text</a:t>
            </a:r>
          </a:p>
        </p:txBody>
      </p:sp>
      <p:sp>
        <p:nvSpPr>
          <p:cNvPr id="29" name="Text Placeholder 14">
            <a:extLst>
              <a:ext uri="{FF2B5EF4-FFF2-40B4-BE49-F238E27FC236}">
                <a16:creationId xmlns:a16="http://schemas.microsoft.com/office/drawing/2014/main" id="{ECD259C4-54A9-4BCA-A693-5A8F91D824AD}"/>
              </a:ext>
            </a:extLst>
          </p:cNvPr>
          <p:cNvSpPr>
            <a:spLocks noGrp="1"/>
          </p:cNvSpPr>
          <p:nvPr>
            <p:ph type="body" sz="quarter" idx="22" hasCustomPrompt="1"/>
          </p:nvPr>
        </p:nvSpPr>
        <p:spPr>
          <a:xfrm>
            <a:off x="4267209" y="4097257"/>
            <a:ext cx="3639905" cy="387746"/>
          </a:xfrm>
          <a:prstGeom prst="rect">
            <a:avLst/>
          </a:prstGeom>
        </p:spPr>
        <p:txBody>
          <a:bodyPr/>
          <a:lstStyle>
            <a:lvl1pPr marL="0" indent="0" algn="l">
              <a:buNone/>
              <a:defRPr sz="1800" cap="none" spc="200" baseline="0">
                <a:solidFill>
                  <a:schemeClr val="bg1"/>
                </a:solidFill>
                <a:latin typeface="+mn-lt"/>
              </a:defRPr>
            </a:lvl1pPr>
          </a:lstStyle>
          <a:p>
            <a:pPr lvl="0"/>
            <a:r>
              <a:rPr lang="en-US" dirty="0"/>
              <a:t>Add subtitle</a:t>
            </a:r>
          </a:p>
        </p:txBody>
      </p:sp>
      <p:sp>
        <p:nvSpPr>
          <p:cNvPr id="30" name="Text Placeholder 14">
            <a:extLst>
              <a:ext uri="{FF2B5EF4-FFF2-40B4-BE49-F238E27FC236}">
                <a16:creationId xmlns:a16="http://schemas.microsoft.com/office/drawing/2014/main" id="{3099E6DD-0A81-4AD6-97AD-DB777418E5D6}"/>
              </a:ext>
            </a:extLst>
          </p:cNvPr>
          <p:cNvSpPr>
            <a:spLocks noGrp="1"/>
          </p:cNvSpPr>
          <p:nvPr>
            <p:ph type="body" sz="quarter" idx="23" hasCustomPrompt="1"/>
          </p:nvPr>
        </p:nvSpPr>
        <p:spPr>
          <a:xfrm>
            <a:off x="4267209" y="4448433"/>
            <a:ext cx="3639905" cy="481781"/>
          </a:xfrm>
          <a:prstGeom prst="rect">
            <a:avLst/>
          </a:prstGeom>
        </p:spPr>
        <p:txBody>
          <a:bodyPr/>
          <a:lstStyle>
            <a:lvl1pPr marL="0" indent="0" algn="l">
              <a:buNone/>
              <a:defRPr sz="1400" cap="none" spc="200" baseline="0">
                <a:solidFill>
                  <a:schemeClr val="bg1"/>
                </a:solidFill>
                <a:latin typeface="+mn-lt"/>
              </a:defRPr>
            </a:lvl1pPr>
          </a:lstStyle>
          <a:p>
            <a:pPr lvl="0"/>
            <a:r>
              <a:rPr lang="en-US" dirty="0"/>
              <a:t>Add subtitle</a:t>
            </a:r>
          </a:p>
        </p:txBody>
      </p:sp>
      <p:sp>
        <p:nvSpPr>
          <p:cNvPr id="31" name="Text Placeholder 10">
            <a:extLst>
              <a:ext uri="{FF2B5EF4-FFF2-40B4-BE49-F238E27FC236}">
                <a16:creationId xmlns:a16="http://schemas.microsoft.com/office/drawing/2014/main" id="{01E19938-3E97-4D01-9075-1BB1AF8DDF0B}"/>
              </a:ext>
            </a:extLst>
          </p:cNvPr>
          <p:cNvSpPr>
            <a:spLocks noGrp="1"/>
          </p:cNvSpPr>
          <p:nvPr>
            <p:ph type="body" sz="quarter" idx="24" hasCustomPrompt="1"/>
          </p:nvPr>
        </p:nvSpPr>
        <p:spPr>
          <a:xfrm>
            <a:off x="2535012" y="5046627"/>
            <a:ext cx="1786461" cy="1072345"/>
          </a:xfrm>
          <a:prstGeom prst="rect">
            <a:avLst/>
          </a:prstGeom>
        </p:spPr>
        <p:txBody>
          <a:bodyPr anchor="ctr"/>
          <a:lstStyle>
            <a:lvl1pPr marL="0" indent="0" algn="l">
              <a:buNone/>
              <a:defRPr sz="5400" cap="all" spc="400" baseline="0">
                <a:solidFill>
                  <a:schemeClr val="accent6"/>
                </a:solidFill>
                <a:latin typeface="+mj-lt"/>
              </a:defRPr>
            </a:lvl1pPr>
          </a:lstStyle>
          <a:p>
            <a:pPr lvl="0"/>
            <a:r>
              <a:rPr lang="en-US" dirty="0"/>
              <a:t>text</a:t>
            </a:r>
          </a:p>
        </p:txBody>
      </p:sp>
      <p:sp>
        <p:nvSpPr>
          <p:cNvPr id="32" name="Text Placeholder 14">
            <a:extLst>
              <a:ext uri="{FF2B5EF4-FFF2-40B4-BE49-F238E27FC236}">
                <a16:creationId xmlns:a16="http://schemas.microsoft.com/office/drawing/2014/main" id="{FA19E736-C7E5-448A-AC90-0EB1D902C0D9}"/>
              </a:ext>
            </a:extLst>
          </p:cNvPr>
          <p:cNvSpPr>
            <a:spLocks noGrp="1"/>
          </p:cNvSpPr>
          <p:nvPr>
            <p:ph type="body" sz="quarter" idx="25" hasCustomPrompt="1"/>
          </p:nvPr>
        </p:nvSpPr>
        <p:spPr>
          <a:xfrm>
            <a:off x="4258730" y="5267189"/>
            <a:ext cx="3639905" cy="387746"/>
          </a:xfrm>
          <a:prstGeom prst="rect">
            <a:avLst/>
          </a:prstGeom>
        </p:spPr>
        <p:txBody>
          <a:bodyPr/>
          <a:lstStyle>
            <a:lvl1pPr marL="0" indent="0" algn="l">
              <a:buNone/>
              <a:defRPr sz="1800" cap="none" spc="200" baseline="0">
                <a:solidFill>
                  <a:schemeClr val="bg1"/>
                </a:solidFill>
                <a:latin typeface="+mn-lt"/>
              </a:defRPr>
            </a:lvl1pPr>
          </a:lstStyle>
          <a:p>
            <a:pPr lvl="0"/>
            <a:r>
              <a:rPr lang="en-US" dirty="0"/>
              <a:t>Add subtitle</a:t>
            </a:r>
          </a:p>
        </p:txBody>
      </p:sp>
      <p:sp>
        <p:nvSpPr>
          <p:cNvPr id="33" name="Text Placeholder 14">
            <a:extLst>
              <a:ext uri="{FF2B5EF4-FFF2-40B4-BE49-F238E27FC236}">
                <a16:creationId xmlns:a16="http://schemas.microsoft.com/office/drawing/2014/main" id="{4C139082-0147-4871-8F86-8D4DFC57E881}"/>
              </a:ext>
            </a:extLst>
          </p:cNvPr>
          <p:cNvSpPr>
            <a:spLocks noGrp="1"/>
          </p:cNvSpPr>
          <p:nvPr>
            <p:ph type="body" sz="quarter" idx="26" hasCustomPrompt="1"/>
          </p:nvPr>
        </p:nvSpPr>
        <p:spPr>
          <a:xfrm>
            <a:off x="4258730" y="5618365"/>
            <a:ext cx="3639905" cy="481781"/>
          </a:xfrm>
          <a:prstGeom prst="rect">
            <a:avLst/>
          </a:prstGeom>
        </p:spPr>
        <p:txBody>
          <a:bodyPr/>
          <a:lstStyle>
            <a:lvl1pPr marL="0" indent="0" algn="l">
              <a:buNone/>
              <a:defRPr sz="1400" cap="none" spc="200" baseline="0">
                <a:solidFill>
                  <a:schemeClr val="bg1"/>
                </a:solidFill>
                <a:latin typeface="+mn-lt"/>
              </a:defRPr>
            </a:lvl1pPr>
          </a:lstStyle>
          <a:p>
            <a:pPr lvl="0"/>
            <a:r>
              <a:rPr lang="en-US" dirty="0"/>
              <a:t>Add subtitle</a:t>
            </a:r>
          </a:p>
        </p:txBody>
      </p:sp>
      <p:sp>
        <p:nvSpPr>
          <p:cNvPr id="21" name="Footer Placeholder 15">
            <a:extLst>
              <a:ext uri="{FF2B5EF4-FFF2-40B4-BE49-F238E27FC236}">
                <a16:creationId xmlns:a16="http://schemas.microsoft.com/office/drawing/2014/main" id="{97BCF052-161B-4AD4-AE2D-DED3FA964C2D}"/>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dirty="0"/>
              <a:t>PRESENTATION TITLE</a:t>
            </a:r>
          </a:p>
        </p:txBody>
      </p:sp>
      <p:sp>
        <p:nvSpPr>
          <p:cNvPr id="22" name="Slide Number Placeholder 16">
            <a:extLst>
              <a:ext uri="{FF2B5EF4-FFF2-40B4-BE49-F238E27FC236}">
                <a16:creationId xmlns:a16="http://schemas.microsoft.com/office/drawing/2014/main" id="{E388F47C-0B7F-4C1B-B356-52A1CB56DD0D}"/>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dirty="0"/>
          </a:p>
        </p:txBody>
      </p:sp>
      <p:sp>
        <p:nvSpPr>
          <p:cNvPr id="23" name="Date Placeholder 14">
            <a:extLst>
              <a:ext uri="{FF2B5EF4-FFF2-40B4-BE49-F238E27FC236}">
                <a16:creationId xmlns:a16="http://schemas.microsoft.com/office/drawing/2014/main" id="{4654010E-C1FB-4195-AD8B-03A8DAE012A0}"/>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dirty="0"/>
              <a:t>May 21, 20XX</a:t>
            </a:r>
          </a:p>
        </p:txBody>
      </p:sp>
    </p:spTree>
    <p:extLst>
      <p:ext uri="{BB962C8B-B14F-4D97-AF65-F5344CB8AC3E}">
        <p14:creationId xmlns:p14="http://schemas.microsoft.com/office/powerpoint/2010/main" val="26080759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Our Competition">
    <p:spTree>
      <p:nvGrpSpPr>
        <p:cNvPr id="1" name=""/>
        <p:cNvGrpSpPr/>
        <p:nvPr/>
      </p:nvGrpSpPr>
      <p:grpSpPr>
        <a:xfrm>
          <a:off x="0" y="0"/>
          <a:ext cx="0" cy="0"/>
          <a:chOff x="0" y="0"/>
          <a:chExt cx="0" cy="0"/>
        </a:xfrm>
      </p:grpSpPr>
      <p:pic>
        <p:nvPicPr>
          <p:cNvPr id="31" name="Graphic 30">
            <a:extLst>
              <a:ext uri="{FF2B5EF4-FFF2-40B4-BE49-F238E27FC236}">
                <a16:creationId xmlns:a16="http://schemas.microsoft.com/office/drawing/2014/main" id="{84044BB2-E43C-47D4-AA71-04F22AA35EAE}"/>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4C0F929B-B0E5-4A66-B6D7-462C68EF7A7F}"/>
              </a:ext>
            </a:extLst>
          </p:cNvPr>
          <p:cNvSpPr>
            <a:spLocks noGrp="1"/>
          </p:cNvSpPr>
          <p:nvPr>
            <p:ph type="title" hasCustomPrompt="1"/>
          </p:nvPr>
        </p:nvSpPr>
        <p:spPr>
          <a:xfrm>
            <a:off x="2434082" y="2232234"/>
            <a:ext cx="7323836" cy="743753"/>
          </a:xfrm>
          <a:prstGeom prst="rect">
            <a:avLst/>
          </a:prstGeom>
        </p:spPr>
        <p:txBody>
          <a:bodyPr/>
          <a:lstStyle>
            <a:lvl1pPr algn="ctr">
              <a:defRPr sz="2800" cap="all" spc="400" baseline="0">
                <a:solidFill>
                  <a:schemeClr val="bg1"/>
                </a:solidFill>
              </a:defRPr>
            </a:lvl1pPr>
          </a:lstStyle>
          <a:p>
            <a:r>
              <a:rPr lang="en-US" dirty="0"/>
              <a:t>Click to add title</a:t>
            </a:r>
          </a:p>
        </p:txBody>
      </p:sp>
      <p:sp>
        <p:nvSpPr>
          <p:cNvPr id="24" name="Text Placeholder 14">
            <a:extLst>
              <a:ext uri="{FF2B5EF4-FFF2-40B4-BE49-F238E27FC236}">
                <a16:creationId xmlns:a16="http://schemas.microsoft.com/office/drawing/2014/main" id="{04A0468C-03A1-433C-BEB5-89CD0787ABA4}"/>
              </a:ext>
            </a:extLst>
          </p:cNvPr>
          <p:cNvSpPr>
            <a:spLocks noGrp="1"/>
          </p:cNvSpPr>
          <p:nvPr>
            <p:ph type="body" sz="quarter" idx="19" hasCustomPrompt="1"/>
          </p:nvPr>
        </p:nvSpPr>
        <p:spPr>
          <a:xfrm>
            <a:off x="1469369" y="3317783"/>
            <a:ext cx="4172533" cy="274650"/>
          </a:xfrm>
          <a:prstGeom prst="rect">
            <a:avLst/>
          </a:prstGeom>
        </p:spPr>
        <p:txBody>
          <a:bodyPr/>
          <a:lstStyle>
            <a:lvl1pPr marL="0" indent="0" algn="l">
              <a:buNone/>
              <a:defRPr sz="1600" cap="all" spc="200" baseline="0">
                <a:solidFill>
                  <a:schemeClr val="accent6"/>
                </a:solidFill>
                <a:latin typeface="+mj-lt"/>
              </a:defRPr>
            </a:lvl1pPr>
          </a:lstStyle>
          <a:p>
            <a:pPr lvl="0"/>
            <a:r>
              <a:rPr lang="en-US" dirty="0"/>
              <a:t>Add subtitle</a:t>
            </a:r>
          </a:p>
        </p:txBody>
      </p:sp>
      <p:sp>
        <p:nvSpPr>
          <p:cNvPr id="25" name="Text Placeholder 14">
            <a:extLst>
              <a:ext uri="{FF2B5EF4-FFF2-40B4-BE49-F238E27FC236}">
                <a16:creationId xmlns:a16="http://schemas.microsoft.com/office/drawing/2014/main" id="{1345DEAC-8D5A-44A0-9EA3-9A2039ADD049}"/>
              </a:ext>
            </a:extLst>
          </p:cNvPr>
          <p:cNvSpPr>
            <a:spLocks noGrp="1"/>
          </p:cNvSpPr>
          <p:nvPr>
            <p:ph type="body" sz="quarter" idx="20" hasCustomPrompt="1"/>
          </p:nvPr>
        </p:nvSpPr>
        <p:spPr>
          <a:xfrm>
            <a:off x="1469369" y="3651424"/>
            <a:ext cx="4172533" cy="2329657"/>
          </a:xfrm>
          <a:prstGeom prst="rect">
            <a:avLst/>
          </a:prstGeom>
        </p:spPr>
        <p:txBody>
          <a:bodyPr/>
          <a:lstStyle>
            <a:lvl1pPr marL="0" indent="0" algn="l">
              <a:lnSpc>
                <a:spcPct val="150000"/>
              </a:lnSpc>
              <a:spcBef>
                <a:spcPts val="0"/>
              </a:spcBef>
              <a:spcAft>
                <a:spcPts val="1200"/>
              </a:spcAft>
              <a:buClr>
                <a:schemeClr val="accent6"/>
              </a:buClr>
              <a:buFont typeface="Courier New" panose="02070309020205020404" pitchFamily="49" charset="0"/>
              <a:buNone/>
              <a:defRPr sz="1400" cap="none" spc="0" baseline="0">
                <a:solidFill>
                  <a:schemeClr val="bg1"/>
                </a:solidFill>
                <a:latin typeface="+mn-lt"/>
              </a:defRPr>
            </a:lvl1pPr>
          </a:lstStyle>
          <a:p>
            <a:pPr lvl="0"/>
            <a:r>
              <a:rPr lang="en-US" dirty="0"/>
              <a:t>Add text here</a:t>
            </a:r>
          </a:p>
        </p:txBody>
      </p:sp>
      <p:sp>
        <p:nvSpPr>
          <p:cNvPr id="26" name="Text Placeholder 14">
            <a:extLst>
              <a:ext uri="{FF2B5EF4-FFF2-40B4-BE49-F238E27FC236}">
                <a16:creationId xmlns:a16="http://schemas.microsoft.com/office/drawing/2014/main" id="{D2839B01-8B79-4655-BADE-8F0A9351936D}"/>
              </a:ext>
            </a:extLst>
          </p:cNvPr>
          <p:cNvSpPr>
            <a:spLocks noGrp="1"/>
          </p:cNvSpPr>
          <p:nvPr>
            <p:ph type="body" sz="quarter" idx="21" hasCustomPrompt="1"/>
          </p:nvPr>
        </p:nvSpPr>
        <p:spPr>
          <a:xfrm>
            <a:off x="6672448" y="3317783"/>
            <a:ext cx="4172533" cy="274650"/>
          </a:xfrm>
          <a:prstGeom prst="rect">
            <a:avLst/>
          </a:prstGeom>
        </p:spPr>
        <p:txBody>
          <a:bodyPr/>
          <a:lstStyle>
            <a:lvl1pPr marL="0" indent="0" algn="l">
              <a:buNone/>
              <a:defRPr sz="1600" cap="all" spc="200" baseline="0">
                <a:solidFill>
                  <a:schemeClr val="accent6"/>
                </a:solidFill>
                <a:latin typeface="+mj-lt"/>
              </a:defRPr>
            </a:lvl1pPr>
          </a:lstStyle>
          <a:p>
            <a:pPr lvl="0"/>
            <a:r>
              <a:rPr lang="en-US" dirty="0"/>
              <a:t>Add subtitle</a:t>
            </a:r>
          </a:p>
        </p:txBody>
      </p:sp>
      <p:sp>
        <p:nvSpPr>
          <p:cNvPr id="27" name="Text Placeholder 14">
            <a:extLst>
              <a:ext uri="{FF2B5EF4-FFF2-40B4-BE49-F238E27FC236}">
                <a16:creationId xmlns:a16="http://schemas.microsoft.com/office/drawing/2014/main" id="{D0AFF7FE-E069-4C57-9F9F-909B7FE43E92}"/>
              </a:ext>
            </a:extLst>
          </p:cNvPr>
          <p:cNvSpPr>
            <a:spLocks noGrp="1"/>
          </p:cNvSpPr>
          <p:nvPr>
            <p:ph type="body" sz="quarter" idx="22" hasCustomPrompt="1"/>
          </p:nvPr>
        </p:nvSpPr>
        <p:spPr>
          <a:xfrm>
            <a:off x="6672448" y="3651424"/>
            <a:ext cx="4172533" cy="2329657"/>
          </a:xfrm>
          <a:prstGeom prst="rect">
            <a:avLst/>
          </a:prstGeom>
        </p:spPr>
        <p:txBody>
          <a:bodyPr/>
          <a:lstStyle>
            <a:lvl1pPr marL="0" indent="0" algn="l">
              <a:lnSpc>
                <a:spcPct val="150000"/>
              </a:lnSpc>
              <a:spcBef>
                <a:spcPts val="0"/>
              </a:spcBef>
              <a:spcAft>
                <a:spcPts val="1200"/>
              </a:spcAft>
              <a:buClr>
                <a:schemeClr val="accent6"/>
              </a:buClr>
              <a:buFont typeface="Courier New" panose="02070309020205020404" pitchFamily="49" charset="0"/>
              <a:buNone/>
              <a:defRPr sz="1400" cap="none" spc="0" baseline="0">
                <a:solidFill>
                  <a:schemeClr val="bg1"/>
                </a:solidFill>
                <a:latin typeface="+mn-lt"/>
              </a:defRPr>
            </a:lvl1pPr>
          </a:lstStyle>
          <a:p>
            <a:pPr lvl="0"/>
            <a:r>
              <a:rPr lang="en-US" dirty="0"/>
              <a:t>Add text here</a:t>
            </a:r>
          </a:p>
        </p:txBody>
      </p:sp>
      <p:sp>
        <p:nvSpPr>
          <p:cNvPr id="21" name="Footer Placeholder 15">
            <a:extLst>
              <a:ext uri="{FF2B5EF4-FFF2-40B4-BE49-F238E27FC236}">
                <a16:creationId xmlns:a16="http://schemas.microsoft.com/office/drawing/2014/main" id="{95A4BAFB-A1C5-4E01-9E16-ED02AADB1FA5}"/>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22" name="Slide Number Placeholder 16">
            <a:extLst>
              <a:ext uri="{FF2B5EF4-FFF2-40B4-BE49-F238E27FC236}">
                <a16:creationId xmlns:a16="http://schemas.microsoft.com/office/drawing/2014/main" id="{D2409207-E360-4301-9134-4DA109683DDC}"/>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23" name="Date Placeholder 14">
            <a:extLst>
              <a:ext uri="{FF2B5EF4-FFF2-40B4-BE49-F238E27FC236}">
                <a16:creationId xmlns:a16="http://schemas.microsoft.com/office/drawing/2014/main" id="{F78AA50C-2DC6-46C5-B2CE-FB29A305F81D}"/>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3272142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Our Competition v2">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9172C710-E0AE-4BB2-88CC-99E77C188CA1}"/>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A24C9529-8AA8-4D29-9375-C579768868A4}"/>
              </a:ext>
            </a:extLst>
          </p:cNvPr>
          <p:cNvSpPr>
            <a:spLocks noGrp="1"/>
          </p:cNvSpPr>
          <p:nvPr>
            <p:ph type="title" hasCustomPrompt="1"/>
          </p:nvPr>
        </p:nvSpPr>
        <p:spPr>
          <a:xfrm>
            <a:off x="614107" y="501519"/>
            <a:ext cx="10515600" cy="492025"/>
          </a:xfrm>
          <a:prstGeom prst="rect">
            <a:avLst/>
          </a:prstGeom>
        </p:spPr>
        <p:txBody>
          <a:bodyPr/>
          <a:lstStyle>
            <a:lvl1pPr>
              <a:defRPr sz="2800" cap="all" spc="400" baseline="0">
                <a:solidFill>
                  <a:schemeClr val="bg1"/>
                </a:solidFill>
              </a:defRPr>
            </a:lvl1pPr>
          </a:lstStyle>
          <a:p>
            <a:r>
              <a:rPr lang="en-US" dirty="0"/>
              <a:t>Click to add title</a:t>
            </a:r>
          </a:p>
        </p:txBody>
      </p:sp>
      <p:sp>
        <p:nvSpPr>
          <p:cNvPr id="32" name="Text Placeholder 14">
            <a:extLst>
              <a:ext uri="{FF2B5EF4-FFF2-40B4-BE49-F238E27FC236}">
                <a16:creationId xmlns:a16="http://schemas.microsoft.com/office/drawing/2014/main" id="{68E86424-D329-4314-90E5-3475B98D2DDA}"/>
              </a:ext>
            </a:extLst>
          </p:cNvPr>
          <p:cNvSpPr>
            <a:spLocks noGrp="1"/>
          </p:cNvSpPr>
          <p:nvPr>
            <p:ph type="body" sz="quarter" idx="15" hasCustomPrompt="1"/>
          </p:nvPr>
        </p:nvSpPr>
        <p:spPr>
          <a:xfrm>
            <a:off x="3927206" y="1599947"/>
            <a:ext cx="1706965" cy="492025"/>
          </a:xfrm>
          <a:prstGeom prst="rect">
            <a:avLst/>
          </a:prstGeom>
        </p:spPr>
        <p:txBody>
          <a:bodyPr anchor="ctr"/>
          <a:lstStyle>
            <a:lvl1pPr marL="0" indent="0" algn="ctr">
              <a:lnSpc>
                <a:spcPct val="100000"/>
              </a:lnSpc>
              <a:buNone/>
              <a:defRPr sz="1000" cap="all" spc="200" baseline="0">
                <a:solidFill>
                  <a:schemeClr val="accent6"/>
                </a:solidFill>
                <a:latin typeface="+mj-lt"/>
              </a:defRPr>
            </a:lvl1pPr>
          </a:lstStyle>
          <a:p>
            <a:pPr lvl="0"/>
            <a:r>
              <a:rPr lang="en-US" dirty="0"/>
              <a:t>Click to add name</a:t>
            </a:r>
          </a:p>
        </p:txBody>
      </p:sp>
      <p:sp>
        <p:nvSpPr>
          <p:cNvPr id="40" name="Text Placeholder 14">
            <a:extLst>
              <a:ext uri="{FF2B5EF4-FFF2-40B4-BE49-F238E27FC236}">
                <a16:creationId xmlns:a16="http://schemas.microsoft.com/office/drawing/2014/main" id="{64DB45FF-E618-4122-91A4-A6E4F2B7FCA0}"/>
              </a:ext>
            </a:extLst>
          </p:cNvPr>
          <p:cNvSpPr>
            <a:spLocks noGrp="1"/>
          </p:cNvSpPr>
          <p:nvPr>
            <p:ph type="body" sz="quarter" idx="20" hasCustomPrompt="1"/>
          </p:nvPr>
        </p:nvSpPr>
        <p:spPr>
          <a:xfrm>
            <a:off x="2423421" y="2378452"/>
            <a:ext cx="1183179" cy="492025"/>
          </a:xfrm>
          <a:prstGeom prst="rect">
            <a:avLst/>
          </a:prstGeom>
        </p:spPr>
        <p:txBody>
          <a:bodyPr anchor="ctr"/>
          <a:lstStyle>
            <a:lvl1pPr marL="0" indent="0" algn="ctr">
              <a:lnSpc>
                <a:spcPct val="100000"/>
              </a:lnSpc>
              <a:buNone/>
              <a:defRPr sz="1800" cap="all" spc="200" baseline="0">
                <a:solidFill>
                  <a:schemeClr val="accent3"/>
                </a:solidFill>
                <a:latin typeface="+mj-lt"/>
              </a:defRPr>
            </a:lvl1pPr>
          </a:lstStyle>
          <a:p>
            <a:pPr lvl="0"/>
            <a:r>
              <a:rPr lang="en-US" dirty="0"/>
              <a:t>Click to add name</a:t>
            </a:r>
          </a:p>
        </p:txBody>
      </p:sp>
      <p:sp>
        <p:nvSpPr>
          <p:cNvPr id="54" name="Text Placeholder 14">
            <a:extLst>
              <a:ext uri="{FF2B5EF4-FFF2-40B4-BE49-F238E27FC236}">
                <a16:creationId xmlns:a16="http://schemas.microsoft.com/office/drawing/2014/main" id="{9D03616C-C870-402E-9CD2-D61A8C881CE6}"/>
              </a:ext>
            </a:extLst>
          </p:cNvPr>
          <p:cNvSpPr>
            <a:spLocks noGrp="1"/>
          </p:cNvSpPr>
          <p:nvPr>
            <p:ph type="body" sz="quarter" idx="26" hasCustomPrompt="1"/>
          </p:nvPr>
        </p:nvSpPr>
        <p:spPr>
          <a:xfrm>
            <a:off x="5443586" y="2129182"/>
            <a:ext cx="1706965" cy="1048575"/>
          </a:xfrm>
          <a:prstGeom prst="rect">
            <a:avLst/>
          </a:prstGeom>
        </p:spPr>
        <p:txBody>
          <a:bodyPr anchor="ctr"/>
          <a:lstStyle>
            <a:lvl1pPr marL="0" indent="0" algn="ctr">
              <a:lnSpc>
                <a:spcPct val="100000"/>
              </a:lnSpc>
              <a:buNone/>
              <a:defRPr sz="1600" cap="all" spc="200" baseline="0">
                <a:solidFill>
                  <a:schemeClr val="bg1"/>
                </a:solidFill>
                <a:latin typeface="+mj-lt"/>
              </a:defRPr>
            </a:lvl1pPr>
          </a:lstStyle>
          <a:p>
            <a:pPr lvl="0"/>
            <a:r>
              <a:rPr lang="en-US" dirty="0"/>
              <a:t>Click to add name</a:t>
            </a:r>
          </a:p>
        </p:txBody>
      </p:sp>
      <p:sp>
        <p:nvSpPr>
          <p:cNvPr id="49" name="Text Placeholder 14">
            <a:extLst>
              <a:ext uri="{FF2B5EF4-FFF2-40B4-BE49-F238E27FC236}">
                <a16:creationId xmlns:a16="http://schemas.microsoft.com/office/drawing/2014/main" id="{1EFBBB7D-BA85-47E3-B62F-AA1F2F44FB51}"/>
              </a:ext>
            </a:extLst>
          </p:cNvPr>
          <p:cNvSpPr>
            <a:spLocks noGrp="1"/>
          </p:cNvSpPr>
          <p:nvPr>
            <p:ph type="body" sz="quarter" idx="25" hasCustomPrompt="1"/>
          </p:nvPr>
        </p:nvSpPr>
        <p:spPr>
          <a:xfrm>
            <a:off x="1234399" y="3528829"/>
            <a:ext cx="1209143" cy="492025"/>
          </a:xfrm>
          <a:prstGeom prst="rect">
            <a:avLst/>
          </a:prstGeom>
        </p:spPr>
        <p:txBody>
          <a:bodyPr anchor="ctr"/>
          <a:lstStyle>
            <a:lvl1pPr marL="0" indent="0" algn="ctr">
              <a:lnSpc>
                <a:spcPct val="100000"/>
              </a:lnSpc>
              <a:buNone/>
              <a:defRPr sz="1000" cap="all" spc="200" baseline="0">
                <a:solidFill>
                  <a:schemeClr val="accent6"/>
                </a:solidFill>
                <a:latin typeface="+mj-lt"/>
              </a:defRPr>
            </a:lvl1pPr>
          </a:lstStyle>
          <a:p>
            <a:pPr lvl="0"/>
            <a:r>
              <a:rPr lang="en-US" dirty="0"/>
              <a:t>Click to add name</a:t>
            </a:r>
          </a:p>
        </p:txBody>
      </p:sp>
      <p:sp>
        <p:nvSpPr>
          <p:cNvPr id="38" name="Text Placeholder 14">
            <a:extLst>
              <a:ext uri="{FF2B5EF4-FFF2-40B4-BE49-F238E27FC236}">
                <a16:creationId xmlns:a16="http://schemas.microsoft.com/office/drawing/2014/main" id="{956FCC53-780F-4831-91B6-1F8A24502CB9}"/>
              </a:ext>
            </a:extLst>
          </p:cNvPr>
          <p:cNvSpPr>
            <a:spLocks noGrp="1"/>
          </p:cNvSpPr>
          <p:nvPr>
            <p:ph type="body" sz="quarter" idx="19" hasCustomPrompt="1"/>
          </p:nvPr>
        </p:nvSpPr>
        <p:spPr>
          <a:xfrm>
            <a:off x="7131018" y="3528829"/>
            <a:ext cx="1380681" cy="492025"/>
          </a:xfrm>
          <a:prstGeom prst="rect">
            <a:avLst/>
          </a:prstGeom>
        </p:spPr>
        <p:txBody>
          <a:bodyPr anchor="ctr"/>
          <a:lstStyle>
            <a:lvl1pPr marL="0" indent="0" algn="ctr">
              <a:lnSpc>
                <a:spcPct val="100000"/>
              </a:lnSpc>
              <a:buNone/>
              <a:defRPr sz="1000" cap="all" spc="200" baseline="0">
                <a:solidFill>
                  <a:schemeClr val="accent6"/>
                </a:solidFill>
                <a:latin typeface="+mj-lt"/>
              </a:defRPr>
            </a:lvl1pPr>
          </a:lstStyle>
          <a:p>
            <a:pPr lvl="0"/>
            <a:r>
              <a:rPr lang="en-US" dirty="0"/>
              <a:t>Click to add name</a:t>
            </a:r>
          </a:p>
        </p:txBody>
      </p:sp>
      <p:sp>
        <p:nvSpPr>
          <p:cNvPr id="44" name="Text Placeholder 14">
            <a:extLst>
              <a:ext uri="{FF2B5EF4-FFF2-40B4-BE49-F238E27FC236}">
                <a16:creationId xmlns:a16="http://schemas.microsoft.com/office/drawing/2014/main" id="{5A939BCA-4047-481F-B0C2-85F9AFDDFAFF}"/>
              </a:ext>
            </a:extLst>
          </p:cNvPr>
          <p:cNvSpPr>
            <a:spLocks noGrp="1"/>
          </p:cNvSpPr>
          <p:nvPr>
            <p:ph type="body" sz="quarter" idx="22" hasCustomPrompt="1"/>
          </p:nvPr>
        </p:nvSpPr>
        <p:spPr>
          <a:xfrm>
            <a:off x="1322436" y="4634331"/>
            <a:ext cx="1183179" cy="492025"/>
          </a:xfrm>
          <a:prstGeom prst="rect">
            <a:avLst/>
          </a:prstGeom>
        </p:spPr>
        <p:txBody>
          <a:bodyPr anchor="ctr"/>
          <a:lstStyle>
            <a:lvl1pPr marL="0" indent="0" algn="ctr">
              <a:lnSpc>
                <a:spcPct val="100000"/>
              </a:lnSpc>
              <a:buNone/>
              <a:defRPr sz="1800" cap="all" spc="200" baseline="0">
                <a:solidFill>
                  <a:schemeClr val="accent1">
                    <a:lumMod val="50000"/>
                    <a:lumOff val="50000"/>
                  </a:schemeClr>
                </a:solidFill>
                <a:latin typeface="+mj-lt"/>
              </a:defRPr>
            </a:lvl1pPr>
          </a:lstStyle>
          <a:p>
            <a:pPr lvl="0"/>
            <a:r>
              <a:rPr lang="en-US" dirty="0"/>
              <a:t>Click to add name</a:t>
            </a:r>
          </a:p>
        </p:txBody>
      </p:sp>
      <p:sp>
        <p:nvSpPr>
          <p:cNvPr id="42" name="Text Placeholder 14">
            <a:extLst>
              <a:ext uri="{FF2B5EF4-FFF2-40B4-BE49-F238E27FC236}">
                <a16:creationId xmlns:a16="http://schemas.microsoft.com/office/drawing/2014/main" id="{EEACD572-F95D-4ABE-9CC6-03D3CAF89EBF}"/>
              </a:ext>
            </a:extLst>
          </p:cNvPr>
          <p:cNvSpPr>
            <a:spLocks noGrp="1"/>
          </p:cNvSpPr>
          <p:nvPr>
            <p:ph type="body" sz="quarter" idx="21" hasCustomPrompt="1"/>
          </p:nvPr>
        </p:nvSpPr>
        <p:spPr>
          <a:xfrm>
            <a:off x="2859913" y="4459860"/>
            <a:ext cx="1183179" cy="492025"/>
          </a:xfrm>
          <a:prstGeom prst="rect">
            <a:avLst/>
          </a:prstGeom>
        </p:spPr>
        <p:txBody>
          <a:bodyPr anchor="ctr"/>
          <a:lstStyle>
            <a:lvl1pPr marL="0" indent="0" algn="ctr">
              <a:lnSpc>
                <a:spcPct val="100000"/>
              </a:lnSpc>
              <a:buNone/>
              <a:defRPr sz="1800" cap="all" spc="200" baseline="0">
                <a:solidFill>
                  <a:schemeClr val="accent5"/>
                </a:solidFill>
                <a:latin typeface="+mj-lt"/>
              </a:defRPr>
            </a:lvl1pPr>
          </a:lstStyle>
          <a:p>
            <a:pPr lvl="0"/>
            <a:r>
              <a:rPr lang="en-US" dirty="0"/>
              <a:t>Click to add name</a:t>
            </a:r>
          </a:p>
        </p:txBody>
      </p:sp>
      <p:sp>
        <p:nvSpPr>
          <p:cNvPr id="46" name="Text Placeholder 14">
            <a:extLst>
              <a:ext uri="{FF2B5EF4-FFF2-40B4-BE49-F238E27FC236}">
                <a16:creationId xmlns:a16="http://schemas.microsoft.com/office/drawing/2014/main" id="{F21A51C9-DB80-45BF-8C5D-A0236927289E}"/>
              </a:ext>
            </a:extLst>
          </p:cNvPr>
          <p:cNvSpPr>
            <a:spLocks noGrp="1"/>
          </p:cNvSpPr>
          <p:nvPr>
            <p:ph type="body" sz="quarter" idx="23" hasCustomPrompt="1"/>
          </p:nvPr>
        </p:nvSpPr>
        <p:spPr>
          <a:xfrm>
            <a:off x="5237403" y="4321788"/>
            <a:ext cx="1183179" cy="492025"/>
          </a:xfrm>
          <a:prstGeom prst="rect">
            <a:avLst/>
          </a:prstGeom>
        </p:spPr>
        <p:txBody>
          <a:bodyPr anchor="ctr"/>
          <a:lstStyle>
            <a:lvl1pPr marL="0" indent="0" algn="ctr">
              <a:lnSpc>
                <a:spcPct val="100000"/>
              </a:lnSpc>
              <a:buNone/>
              <a:defRPr sz="1800" cap="all" spc="200" baseline="0">
                <a:solidFill>
                  <a:schemeClr val="accent6">
                    <a:lumMod val="75000"/>
                  </a:schemeClr>
                </a:solidFill>
                <a:latin typeface="+mj-lt"/>
              </a:defRPr>
            </a:lvl1pPr>
          </a:lstStyle>
          <a:p>
            <a:pPr lvl="0"/>
            <a:r>
              <a:rPr lang="en-US" dirty="0"/>
              <a:t>Click to add name</a:t>
            </a:r>
          </a:p>
        </p:txBody>
      </p:sp>
      <p:sp>
        <p:nvSpPr>
          <p:cNvPr id="34" name="Text Placeholder 14">
            <a:extLst>
              <a:ext uri="{FF2B5EF4-FFF2-40B4-BE49-F238E27FC236}">
                <a16:creationId xmlns:a16="http://schemas.microsoft.com/office/drawing/2014/main" id="{AAF01185-D17F-4327-A264-7BA944344077}"/>
              </a:ext>
            </a:extLst>
          </p:cNvPr>
          <p:cNvSpPr>
            <a:spLocks noGrp="1"/>
          </p:cNvSpPr>
          <p:nvPr>
            <p:ph type="body" sz="quarter" idx="17" hasCustomPrompt="1"/>
          </p:nvPr>
        </p:nvSpPr>
        <p:spPr>
          <a:xfrm>
            <a:off x="3927206" y="5468790"/>
            <a:ext cx="1706965" cy="492025"/>
          </a:xfrm>
          <a:prstGeom prst="rect">
            <a:avLst/>
          </a:prstGeom>
        </p:spPr>
        <p:txBody>
          <a:bodyPr anchor="ctr"/>
          <a:lstStyle>
            <a:lvl1pPr marL="0" indent="0" algn="ctr">
              <a:lnSpc>
                <a:spcPct val="100000"/>
              </a:lnSpc>
              <a:buNone/>
              <a:defRPr sz="1000" cap="all" spc="200" baseline="0">
                <a:solidFill>
                  <a:schemeClr val="accent6"/>
                </a:solidFill>
                <a:latin typeface="+mj-lt"/>
              </a:defRPr>
            </a:lvl1pPr>
          </a:lstStyle>
          <a:p>
            <a:pPr lvl="0"/>
            <a:r>
              <a:rPr lang="en-US" dirty="0"/>
              <a:t>Click to add name</a:t>
            </a:r>
          </a:p>
        </p:txBody>
      </p:sp>
      <p:sp>
        <p:nvSpPr>
          <p:cNvPr id="48" name="Text Placeholder 14">
            <a:extLst>
              <a:ext uri="{FF2B5EF4-FFF2-40B4-BE49-F238E27FC236}">
                <a16:creationId xmlns:a16="http://schemas.microsoft.com/office/drawing/2014/main" id="{0F026DA0-6868-4098-AA73-18F8CB275090}"/>
              </a:ext>
            </a:extLst>
          </p:cNvPr>
          <p:cNvSpPr>
            <a:spLocks noGrp="1"/>
          </p:cNvSpPr>
          <p:nvPr>
            <p:ph type="body" sz="quarter" idx="24" hasCustomPrompt="1"/>
          </p:nvPr>
        </p:nvSpPr>
        <p:spPr>
          <a:xfrm>
            <a:off x="6486546" y="5195673"/>
            <a:ext cx="1183179" cy="492025"/>
          </a:xfrm>
          <a:prstGeom prst="rect">
            <a:avLst/>
          </a:prstGeom>
        </p:spPr>
        <p:txBody>
          <a:bodyPr anchor="ctr"/>
          <a:lstStyle>
            <a:lvl1pPr marL="0" indent="0" algn="ctr">
              <a:lnSpc>
                <a:spcPct val="100000"/>
              </a:lnSpc>
              <a:buNone/>
              <a:defRPr sz="1800" cap="all" spc="200" baseline="0">
                <a:solidFill>
                  <a:schemeClr val="bg1">
                    <a:lumMod val="75000"/>
                  </a:schemeClr>
                </a:solidFill>
                <a:latin typeface="+mj-lt"/>
              </a:defRPr>
            </a:lvl1pPr>
          </a:lstStyle>
          <a:p>
            <a:pPr lvl="0"/>
            <a:r>
              <a:rPr lang="en-US" dirty="0"/>
              <a:t>Click to add name</a:t>
            </a:r>
          </a:p>
        </p:txBody>
      </p:sp>
      <p:cxnSp>
        <p:nvCxnSpPr>
          <p:cNvPr id="17" name="Straight Connector 16">
            <a:extLst>
              <a:ext uri="{FF2B5EF4-FFF2-40B4-BE49-F238E27FC236}">
                <a16:creationId xmlns:a16="http://schemas.microsoft.com/office/drawing/2014/main" id="{C6886378-0368-485F-8D6E-3C9CB4C63C1F}"/>
              </a:ext>
              <a:ext uri="{C183D7F6-B498-43B3-948B-1728B52AA6E4}">
                <adec:decorative xmlns:adec="http://schemas.microsoft.com/office/drawing/2017/decorative" val="1"/>
              </a:ext>
            </a:extLst>
          </p:cNvPr>
          <p:cNvCxnSpPr>
            <a:cxnSpLocks/>
          </p:cNvCxnSpPr>
          <p:nvPr userDrawn="1"/>
        </p:nvCxnSpPr>
        <p:spPr>
          <a:xfrm>
            <a:off x="2447369" y="3774842"/>
            <a:ext cx="4683649"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58EB2C4E-9EF3-4CC7-9BDE-ED5598CCBF65}"/>
              </a:ext>
              <a:ext uri="{C183D7F6-B498-43B3-948B-1728B52AA6E4}">
                <adec:decorative xmlns:adec="http://schemas.microsoft.com/office/drawing/2017/decorative" val="1"/>
              </a:ext>
            </a:extLst>
          </p:cNvPr>
          <p:cNvCxnSpPr>
            <a:cxnSpLocks/>
          </p:cNvCxnSpPr>
          <p:nvPr userDrawn="1"/>
        </p:nvCxnSpPr>
        <p:spPr>
          <a:xfrm flipV="1">
            <a:off x="4780689" y="2091972"/>
            <a:ext cx="4678" cy="3376818"/>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1" name="Footer Placeholder 15">
            <a:extLst>
              <a:ext uri="{FF2B5EF4-FFF2-40B4-BE49-F238E27FC236}">
                <a16:creationId xmlns:a16="http://schemas.microsoft.com/office/drawing/2014/main" id="{95A4BAFB-A1C5-4E01-9E16-ED02AADB1FA5}"/>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dirty="0"/>
              <a:t>PRESENTATION TITLE</a:t>
            </a:r>
          </a:p>
        </p:txBody>
      </p:sp>
      <p:sp>
        <p:nvSpPr>
          <p:cNvPr id="22" name="Slide Number Placeholder 16">
            <a:extLst>
              <a:ext uri="{FF2B5EF4-FFF2-40B4-BE49-F238E27FC236}">
                <a16:creationId xmlns:a16="http://schemas.microsoft.com/office/drawing/2014/main" id="{D2409207-E360-4301-9134-4DA109683DDC}"/>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1"/>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dirty="0"/>
          </a:p>
        </p:txBody>
      </p:sp>
      <p:sp>
        <p:nvSpPr>
          <p:cNvPr id="23" name="Date Placeholder 14">
            <a:extLst>
              <a:ext uri="{FF2B5EF4-FFF2-40B4-BE49-F238E27FC236}">
                <a16:creationId xmlns:a16="http://schemas.microsoft.com/office/drawing/2014/main" id="{F78AA50C-2DC6-46C5-B2CE-FB29A305F81D}"/>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dirty="0"/>
              <a:t>May 21, 20XX</a:t>
            </a:r>
          </a:p>
        </p:txBody>
      </p:sp>
    </p:spTree>
    <p:extLst>
      <p:ext uri="{BB962C8B-B14F-4D97-AF65-F5344CB8AC3E}">
        <p14:creationId xmlns:p14="http://schemas.microsoft.com/office/powerpoint/2010/main" val="27945453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Growth Strategy">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FEDCC43F-6D79-4D9A-A842-74287B40D33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3371"/>
            <a:ext cx="12192000" cy="6858000"/>
          </a:xfrm>
          <a:prstGeom prst="rect">
            <a:avLst/>
          </a:prstGeom>
        </p:spPr>
      </p:pic>
      <p:sp>
        <p:nvSpPr>
          <p:cNvPr id="3" name="Title 2">
            <a:extLst>
              <a:ext uri="{FF2B5EF4-FFF2-40B4-BE49-F238E27FC236}">
                <a16:creationId xmlns:a16="http://schemas.microsoft.com/office/drawing/2014/main" id="{A8255D77-6260-4F8F-86E3-D0AAF36FA403}"/>
              </a:ext>
            </a:extLst>
          </p:cNvPr>
          <p:cNvSpPr>
            <a:spLocks noGrp="1"/>
          </p:cNvSpPr>
          <p:nvPr>
            <p:ph type="title" hasCustomPrompt="1"/>
          </p:nvPr>
        </p:nvSpPr>
        <p:spPr>
          <a:xfrm>
            <a:off x="3294345" y="1158710"/>
            <a:ext cx="5611660" cy="677782"/>
          </a:xfrm>
          <a:prstGeom prst="rect">
            <a:avLst/>
          </a:prstGeom>
        </p:spPr>
        <p:txBody>
          <a:bodyPr anchor="b"/>
          <a:lstStyle>
            <a:lvl1pPr algn="ctr">
              <a:defRPr sz="2800" cap="all" spc="400" baseline="0">
                <a:solidFill>
                  <a:schemeClr val="bg1"/>
                </a:solidFill>
              </a:defRPr>
            </a:lvl1pPr>
          </a:lstStyle>
          <a:p>
            <a:r>
              <a:rPr lang="en-US" dirty="0"/>
              <a:t>Click to add title</a:t>
            </a:r>
          </a:p>
        </p:txBody>
      </p:sp>
      <p:sp>
        <p:nvSpPr>
          <p:cNvPr id="8" name="Text Placeholder 14">
            <a:extLst>
              <a:ext uri="{FF2B5EF4-FFF2-40B4-BE49-F238E27FC236}">
                <a16:creationId xmlns:a16="http://schemas.microsoft.com/office/drawing/2014/main" id="{5C91A828-665B-4FC2-950E-370DF47348CE}"/>
              </a:ext>
            </a:extLst>
          </p:cNvPr>
          <p:cNvSpPr>
            <a:spLocks noGrp="1"/>
          </p:cNvSpPr>
          <p:nvPr>
            <p:ph type="body" sz="quarter" idx="19" hasCustomPrompt="1"/>
          </p:nvPr>
        </p:nvSpPr>
        <p:spPr>
          <a:xfrm>
            <a:off x="3519730" y="1836492"/>
            <a:ext cx="5152539" cy="718457"/>
          </a:xfrm>
          <a:prstGeom prst="rect">
            <a:avLst/>
          </a:prstGeom>
        </p:spPr>
        <p:txBody>
          <a:bodyPr/>
          <a:lstStyle>
            <a:lvl1pPr marL="0" indent="0" algn="ctr">
              <a:buNone/>
              <a:defRPr sz="1800" cap="none" spc="200" baseline="0">
                <a:solidFill>
                  <a:schemeClr val="bg1"/>
                </a:solidFill>
                <a:latin typeface="+mn-lt"/>
              </a:defRPr>
            </a:lvl1pPr>
          </a:lstStyle>
          <a:p>
            <a:pPr lvl="0"/>
            <a:r>
              <a:rPr lang="en-US" dirty="0"/>
              <a:t>Add subtitle</a:t>
            </a:r>
          </a:p>
        </p:txBody>
      </p:sp>
      <p:sp>
        <p:nvSpPr>
          <p:cNvPr id="10" name="Text Placeholder 14">
            <a:extLst>
              <a:ext uri="{FF2B5EF4-FFF2-40B4-BE49-F238E27FC236}">
                <a16:creationId xmlns:a16="http://schemas.microsoft.com/office/drawing/2014/main" id="{0BE18AA7-27E7-4763-A428-079E43A450DA}"/>
              </a:ext>
            </a:extLst>
          </p:cNvPr>
          <p:cNvSpPr>
            <a:spLocks noGrp="1"/>
          </p:cNvSpPr>
          <p:nvPr>
            <p:ph type="body" sz="quarter" idx="26" hasCustomPrompt="1"/>
          </p:nvPr>
        </p:nvSpPr>
        <p:spPr>
          <a:xfrm>
            <a:off x="1833290" y="3262556"/>
            <a:ext cx="1706965" cy="1048575"/>
          </a:xfrm>
          <a:prstGeom prst="rect">
            <a:avLst/>
          </a:prstGeom>
        </p:spPr>
        <p:txBody>
          <a:bodyPr anchor="ctr"/>
          <a:lstStyle>
            <a:lvl1pPr marL="0" indent="0" algn="ctr">
              <a:lnSpc>
                <a:spcPct val="100000"/>
              </a:lnSpc>
              <a:buNone/>
              <a:defRPr sz="1600" cap="all" spc="200" baseline="0">
                <a:solidFill>
                  <a:schemeClr val="accent6"/>
                </a:solidFill>
                <a:latin typeface="+mj-lt"/>
              </a:defRPr>
            </a:lvl1pPr>
          </a:lstStyle>
          <a:p>
            <a:pPr lvl="0"/>
            <a:r>
              <a:rPr lang="en-US" dirty="0"/>
              <a:t>Click to add name</a:t>
            </a:r>
          </a:p>
        </p:txBody>
      </p:sp>
      <p:sp>
        <p:nvSpPr>
          <p:cNvPr id="17" name="Text Placeholder 14">
            <a:extLst>
              <a:ext uri="{FF2B5EF4-FFF2-40B4-BE49-F238E27FC236}">
                <a16:creationId xmlns:a16="http://schemas.microsoft.com/office/drawing/2014/main" id="{6ED488B3-3B38-4DE8-8789-E9C406DB6525}"/>
              </a:ext>
            </a:extLst>
          </p:cNvPr>
          <p:cNvSpPr>
            <a:spLocks noGrp="1"/>
          </p:cNvSpPr>
          <p:nvPr>
            <p:ph type="body" sz="quarter" idx="27" hasCustomPrompt="1"/>
          </p:nvPr>
        </p:nvSpPr>
        <p:spPr>
          <a:xfrm>
            <a:off x="5053332" y="3262556"/>
            <a:ext cx="1706965" cy="1048575"/>
          </a:xfrm>
          <a:prstGeom prst="rect">
            <a:avLst/>
          </a:prstGeom>
        </p:spPr>
        <p:txBody>
          <a:bodyPr anchor="ctr"/>
          <a:lstStyle>
            <a:lvl1pPr marL="0" indent="0" algn="ctr">
              <a:lnSpc>
                <a:spcPct val="100000"/>
              </a:lnSpc>
              <a:buNone/>
              <a:defRPr sz="1600" cap="all" spc="200" baseline="0">
                <a:solidFill>
                  <a:schemeClr val="accent6"/>
                </a:solidFill>
                <a:latin typeface="+mj-lt"/>
              </a:defRPr>
            </a:lvl1pPr>
          </a:lstStyle>
          <a:p>
            <a:pPr lvl="0"/>
            <a:r>
              <a:rPr lang="en-US" dirty="0"/>
              <a:t>Click to add name</a:t>
            </a:r>
          </a:p>
        </p:txBody>
      </p:sp>
      <p:sp>
        <p:nvSpPr>
          <p:cNvPr id="19" name="Text Placeholder 14">
            <a:extLst>
              <a:ext uri="{FF2B5EF4-FFF2-40B4-BE49-F238E27FC236}">
                <a16:creationId xmlns:a16="http://schemas.microsoft.com/office/drawing/2014/main" id="{5717E8AA-E5DC-43D1-BED9-1A8F554EB61F}"/>
              </a:ext>
            </a:extLst>
          </p:cNvPr>
          <p:cNvSpPr>
            <a:spLocks noGrp="1"/>
          </p:cNvSpPr>
          <p:nvPr>
            <p:ph type="body" sz="quarter" idx="28" hasCustomPrompt="1"/>
          </p:nvPr>
        </p:nvSpPr>
        <p:spPr>
          <a:xfrm>
            <a:off x="8197008" y="3262556"/>
            <a:ext cx="1706965" cy="1048575"/>
          </a:xfrm>
          <a:prstGeom prst="rect">
            <a:avLst/>
          </a:prstGeom>
        </p:spPr>
        <p:txBody>
          <a:bodyPr anchor="ctr"/>
          <a:lstStyle>
            <a:lvl1pPr marL="0" indent="0" algn="ctr">
              <a:lnSpc>
                <a:spcPct val="100000"/>
              </a:lnSpc>
              <a:buNone/>
              <a:defRPr sz="1600" cap="all" spc="200" baseline="0">
                <a:solidFill>
                  <a:schemeClr val="accent6"/>
                </a:solidFill>
                <a:latin typeface="+mj-lt"/>
              </a:defRPr>
            </a:lvl1pPr>
          </a:lstStyle>
          <a:p>
            <a:pPr lvl="0"/>
            <a:r>
              <a:rPr lang="en-US" dirty="0"/>
              <a:t>Click to add name</a:t>
            </a:r>
          </a:p>
        </p:txBody>
      </p:sp>
      <p:sp>
        <p:nvSpPr>
          <p:cNvPr id="20" name="Text Placeholder 14">
            <a:extLst>
              <a:ext uri="{FF2B5EF4-FFF2-40B4-BE49-F238E27FC236}">
                <a16:creationId xmlns:a16="http://schemas.microsoft.com/office/drawing/2014/main" id="{83A9D178-AD0E-4E87-97B3-88B79A533B1B}"/>
              </a:ext>
            </a:extLst>
          </p:cNvPr>
          <p:cNvSpPr>
            <a:spLocks noGrp="1"/>
          </p:cNvSpPr>
          <p:nvPr>
            <p:ph type="body" sz="quarter" idx="13" hasCustomPrompt="1"/>
          </p:nvPr>
        </p:nvSpPr>
        <p:spPr>
          <a:xfrm>
            <a:off x="1462028" y="4704557"/>
            <a:ext cx="2431015"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dirty="0"/>
              <a:t>Click to add text</a:t>
            </a:r>
          </a:p>
        </p:txBody>
      </p:sp>
      <p:sp>
        <p:nvSpPr>
          <p:cNvPr id="21" name="Text Placeholder 14">
            <a:extLst>
              <a:ext uri="{FF2B5EF4-FFF2-40B4-BE49-F238E27FC236}">
                <a16:creationId xmlns:a16="http://schemas.microsoft.com/office/drawing/2014/main" id="{BF8B39EE-8EB7-4880-A9FE-9F98D23984F3}"/>
              </a:ext>
            </a:extLst>
          </p:cNvPr>
          <p:cNvSpPr>
            <a:spLocks noGrp="1"/>
          </p:cNvSpPr>
          <p:nvPr>
            <p:ph type="body" sz="quarter" idx="29" hasCustomPrompt="1"/>
          </p:nvPr>
        </p:nvSpPr>
        <p:spPr>
          <a:xfrm>
            <a:off x="4691306" y="4704558"/>
            <a:ext cx="2431015"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dirty="0"/>
              <a:t>Click to add text</a:t>
            </a:r>
          </a:p>
        </p:txBody>
      </p:sp>
      <p:sp>
        <p:nvSpPr>
          <p:cNvPr id="22" name="Text Placeholder 14">
            <a:extLst>
              <a:ext uri="{FF2B5EF4-FFF2-40B4-BE49-F238E27FC236}">
                <a16:creationId xmlns:a16="http://schemas.microsoft.com/office/drawing/2014/main" id="{C74686F1-FD3B-4529-9DBC-C6E34312C5CF}"/>
              </a:ext>
            </a:extLst>
          </p:cNvPr>
          <p:cNvSpPr>
            <a:spLocks noGrp="1"/>
          </p:cNvSpPr>
          <p:nvPr>
            <p:ph type="body" sz="quarter" idx="30" hasCustomPrompt="1"/>
          </p:nvPr>
        </p:nvSpPr>
        <p:spPr>
          <a:xfrm>
            <a:off x="7834982" y="4704557"/>
            <a:ext cx="2431015"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dirty="0"/>
              <a:t>Click to add text</a:t>
            </a:r>
          </a:p>
        </p:txBody>
      </p:sp>
      <p:sp>
        <p:nvSpPr>
          <p:cNvPr id="12" name="Footer Placeholder 15">
            <a:extLst>
              <a:ext uri="{FF2B5EF4-FFF2-40B4-BE49-F238E27FC236}">
                <a16:creationId xmlns:a16="http://schemas.microsoft.com/office/drawing/2014/main" id="{0A8B5FF2-6B96-4FE7-A6ED-0C89D74FAD0E}"/>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3" name="Slide Number Placeholder 16">
            <a:extLst>
              <a:ext uri="{FF2B5EF4-FFF2-40B4-BE49-F238E27FC236}">
                <a16:creationId xmlns:a16="http://schemas.microsoft.com/office/drawing/2014/main" id="{B8BB57A8-7823-42A3-BA84-96690BFFDC36}"/>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4" name="Date Placeholder 14">
            <a:extLst>
              <a:ext uri="{FF2B5EF4-FFF2-40B4-BE49-F238E27FC236}">
                <a16:creationId xmlns:a16="http://schemas.microsoft.com/office/drawing/2014/main" id="{902A41BF-FE61-48B9-A0B1-94AAB15381BA}"/>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85870678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raction">
    <p:spTree>
      <p:nvGrpSpPr>
        <p:cNvPr id="1" name=""/>
        <p:cNvGrpSpPr/>
        <p:nvPr/>
      </p:nvGrpSpPr>
      <p:grpSpPr>
        <a:xfrm>
          <a:off x="0" y="0"/>
          <a:ext cx="0" cy="0"/>
          <a:chOff x="0" y="0"/>
          <a:chExt cx="0" cy="0"/>
        </a:xfrm>
      </p:grpSpPr>
      <p:pic>
        <p:nvPicPr>
          <p:cNvPr id="36" name="Graphic 35">
            <a:extLst>
              <a:ext uri="{FF2B5EF4-FFF2-40B4-BE49-F238E27FC236}">
                <a16:creationId xmlns:a16="http://schemas.microsoft.com/office/drawing/2014/main" id="{41C2529C-151F-488B-A358-D60A3D5521D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3371"/>
            <a:ext cx="12192000" cy="6858000"/>
          </a:xfrm>
          <a:prstGeom prst="rect">
            <a:avLst/>
          </a:prstGeom>
        </p:spPr>
      </p:pic>
      <p:sp>
        <p:nvSpPr>
          <p:cNvPr id="2" name="Title 1">
            <a:extLst>
              <a:ext uri="{FF2B5EF4-FFF2-40B4-BE49-F238E27FC236}">
                <a16:creationId xmlns:a16="http://schemas.microsoft.com/office/drawing/2014/main" id="{53E2EB21-CF4E-4578-820A-EACF488B1712}"/>
              </a:ext>
            </a:extLst>
          </p:cNvPr>
          <p:cNvSpPr>
            <a:spLocks noGrp="1"/>
          </p:cNvSpPr>
          <p:nvPr>
            <p:ph type="title" hasCustomPrompt="1"/>
          </p:nvPr>
        </p:nvSpPr>
        <p:spPr>
          <a:xfrm>
            <a:off x="3356975" y="1144939"/>
            <a:ext cx="5473874" cy="687833"/>
          </a:xfrm>
          <a:prstGeom prst="rect">
            <a:avLst/>
          </a:prstGeom>
        </p:spPr>
        <p:txBody>
          <a:bodyPr anchor="b"/>
          <a:lstStyle>
            <a:lvl1pPr algn="ctr">
              <a:defRPr sz="2800" cap="all" spc="400" baseline="0">
                <a:solidFill>
                  <a:schemeClr val="bg1"/>
                </a:solidFill>
              </a:defRPr>
            </a:lvl1pPr>
          </a:lstStyle>
          <a:p>
            <a:r>
              <a:rPr lang="en-US" dirty="0"/>
              <a:t>Click to add title</a:t>
            </a:r>
          </a:p>
        </p:txBody>
      </p:sp>
      <p:sp>
        <p:nvSpPr>
          <p:cNvPr id="10" name="Text Placeholder 14">
            <a:extLst>
              <a:ext uri="{FF2B5EF4-FFF2-40B4-BE49-F238E27FC236}">
                <a16:creationId xmlns:a16="http://schemas.microsoft.com/office/drawing/2014/main" id="{7F450FCB-3FE4-489F-A4BA-4BF492C226C5}"/>
              </a:ext>
            </a:extLst>
          </p:cNvPr>
          <p:cNvSpPr>
            <a:spLocks noGrp="1"/>
          </p:cNvSpPr>
          <p:nvPr>
            <p:ph type="body" sz="quarter" idx="19" hasCustomPrompt="1"/>
          </p:nvPr>
        </p:nvSpPr>
        <p:spPr>
          <a:xfrm>
            <a:off x="3519730" y="1836492"/>
            <a:ext cx="5152539" cy="718457"/>
          </a:xfrm>
          <a:prstGeom prst="rect">
            <a:avLst/>
          </a:prstGeom>
        </p:spPr>
        <p:txBody>
          <a:bodyPr/>
          <a:lstStyle>
            <a:lvl1pPr marL="0" indent="0" algn="ctr">
              <a:buNone/>
              <a:defRPr sz="1800" cap="none" spc="200" baseline="0">
                <a:solidFill>
                  <a:schemeClr val="bg1"/>
                </a:solidFill>
                <a:latin typeface="+mn-lt"/>
              </a:defRPr>
            </a:lvl1pPr>
          </a:lstStyle>
          <a:p>
            <a:pPr lvl="0"/>
            <a:r>
              <a:rPr lang="en-US" dirty="0"/>
              <a:t>Add subtitle</a:t>
            </a:r>
          </a:p>
        </p:txBody>
      </p:sp>
      <p:sp>
        <p:nvSpPr>
          <p:cNvPr id="39" name="Text Placeholder 10">
            <a:extLst>
              <a:ext uri="{FF2B5EF4-FFF2-40B4-BE49-F238E27FC236}">
                <a16:creationId xmlns:a16="http://schemas.microsoft.com/office/drawing/2014/main" id="{EB6054A1-FB6D-4599-BAA9-5A51A0FA8C5C}"/>
              </a:ext>
            </a:extLst>
          </p:cNvPr>
          <p:cNvSpPr>
            <a:spLocks noGrp="1"/>
          </p:cNvSpPr>
          <p:nvPr>
            <p:ph type="body" sz="quarter" idx="24" hasCustomPrompt="1"/>
          </p:nvPr>
        </p:nvSpPr>
        <p:spPr>
          <a:xfrm>
            <a:off x="963991" y="2822318"/>
            <a:ext cx="3574251" cy="448769"/>
          </a:xfrm>
          <a:prstGeom prst="rect">
            <a:avLst/>
          </a:prstGeom>
        </p:spPr>
        <p:txBody>
          <a:bodyPr/>
          <a:lstStyle>
            <a:lvl1pPr marL="0" indent="0" algn="l">
              <a:buNone/>
              <a:defRPr sz="1600" cap="none" spc="200" baseline="0">
                <a:solidFill>
                  <a:schemeClr val="bg1"/>
                </a:solidFill>
                <a:latin typeface="+mj-lt"/>
              </a:defRPr>
            </a:lvl1pPr>
          </a:lstStyle>
          <a:p>
            <a:pPr lvl="0"/>
            <a:r>
              <a:rPr lang="en-US" dirty="0"/>
              <a:t>Click to add title</a:t>
            </a:r>
          </a:p>
        </p:txBody>
      </p:sp>
      <p:sp>
        <p:nvSpPr>
          <p:cNvPr id="4" name="Content Placeholder 3">
            <a:extLst>
              <a:ext uri="{FF2B5EF4-FFF2-40B4-BE49-F238E27FC236}">
                <a16:creationId xmlns:a16="http://schemas.microsoft.com/office/drawing/2014/main" id="{95054896-ABA6-49DF-9D5D-B2E6224DD442}"/>
              </a:ext>
            </a:extLst>
          </p:cNvPr>
          <p:cNvSpPr>
            <a:spLocks noGrp="1"/>
          </p:cNvSpPr>
          <p:nvPr>
            <p:ph sz="quarter" idx="32"/>
          </p:nvPr>
        </p:nvSpPr>
        <p:spPr>
          <a:xfrm>
            <a:off x="866775" y="3333750"/>
            <a:ext cx="4352925" cy="2636837"/>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0" name="Text Placeholder 10">
            <a:extLst>
              <a:ext uri="{FF2B5EF4-FFF2-40B4-BE49-F238E27FC236}">
                <a16:creationId xmlns:a16="http://schemas.microsoft.com/office/drawing/2014/main" id="{5E9FFDEA-766B-48BC-B5E5-F06563BF4DE9}"/>
              </a:ext>
            </a:extLst>
          </p:cNvPr>
          <p:cNvSpPr>
            <a:spLocks noGrp="1"/>
          </p:cNvSpPr>
          <p:nvPr>
            <p:ph type="body" sz="quarter" idx="25" hasCustomPrompt="1"/>
          </p:nvPr>
        </p:nvSpPr>
        <p:spPr>
          <a:xfrm>
            <a:off x="6479875" y="2829932"/>
            <a:ext cx="3574251" cy="448769"/>
          </a:xfrm>
          <a:prstGeom prst="rect">
            <a:avLst/>
          </a:prstGeom>
        </p:spPr>
        <p:txBody>
          <a:bodyPr/>
          <a:lstStyle>
            <a:lvl1pPr marL="0" indent="0" algn="l">
              <a:buNone/>
              <a:defRPr sz="1600" cap="none" spc="200" baseline="0">
                <a:solidFill>
                  <a:schemeClr val="bg1"/>
                </a:solidFill>
                <a:latin typeface="+mj-lt"/>
              </a:defRPr>
            </a:lvl1pPr>
          </a:lstStyle>
          <a:p>
            <a:pPr lvl="0"/>
            <a:r>
              <a:rPr lang="en-US" dirty="0"/>
              <a:t>Click to add title</a:t>
            </a:r>
          </a:p>
        </p:txBody>
      </p:sp>
      <p:sp>
        <p:nvSpPr>
          <p:cNvPr id="12" name="Footer Placeholder 15">
            <a:extLst>
              <a:ext uri="{FF2B5EF4-FFF2-40B4-BE49-F238E27FC236}">
                <a16:creationId xmlns:a16="http://schemas.microsoft.com/office/drawing/2014/main" id="{067B5EA1-9C03-415F-A792-0E81289DB3BC}"/>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3" name="Slide Number Placeholder 16">
            <a:extLst>
              <a:ext uri="{FF2B5EF4-FFF2-40B4-BE49-F238E27FC236}">
                <a16:creationId xmlns:a16="http://schemas.microsoft.com/office/drawing/2014/main" id="{258AB827-653F-449B-8FE9-EC1E4F1C15B3}"/>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4" name="Date Placeholder 14">
            <a:extLst>
              <a:ext uri="{FF2B5EF4-FFF2-40B4-BE49-F238E27FC236}">
                <a16:creationId xmlns:a16="http://schemas.microsoft.com/office/drawing/2014/main" id="{045230A5-30E4-4168-93C9-124C889B63F7}"/>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
        <p:nvSpPr>
          <p:cNvPr id="34" name="Content Placeholder 3">
            <a:extLst>
              <a:ext uri="{FF2B5EF4-FFF2-40B4-BE49-F238E27FC236}">
                <a16:creationId xmlns:a16="http://schemas.microsoft.com/office/drawing/2014/main" id="{C1979EE6-6944-48F0-87CE-65E90A3ACC71}"/>
              </a:ext>
            </a:extLst>
          </p:cNvPr>
          <p:cNvSpPr>
            <a:spLocks noGrp="1"/>
          </p:cNvSpPr>
          <p:nvPr>
            <p:ph sz="quarter" idx="33"/>
          </p:nvPr>
        </p:nvSpPr>
        <p:spPr>
          <a:xfrm>
            <a:off x="6433647" y="3333750"/>
            <a:ext cx="4352925" cy="2636837"/>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2251422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Year Action Plan">
    <p:spTree>
      <p:nvGrpSpPr>
        <p:cNvPr id="1" name=""/>
        <p:cNvGrpSpPr/>
        <p:nvPr/>
      </p:nvGrpSpPr>
      <p:grpSpPr>
        <a:xfrm>
          <a:off x="0" y="0"/>
          <a:ext cx="0" cy="0"/>
          <a:chOff x="0" y="0"/>
          <a:chExt cx="0" cy="0"/>
        </a:xfrm>
      </p:grpSpPr>
      <p:pic>
        <p:nvPicPr>
          <p:cNvPr id="120" name="Graphic 119">
            <a:extLst>
              <a:ext uri="{FF2B5EF4-FFF2-40B4-BE49-F238E27FC236}">
                <a16:creationId xmlns:a16="http://schemas.microsoft.com/office/drawing/2014/main" id="{0D59F18F-5BD3-4E80-A69E-6D92DA9BB54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grpSp>
        <p:nvGrpSpPr>
          <p:cNvPr id="100" name="Group 99">
            <a:extLst>
              <a:ext uri="{FF2B5EF4-FFF2-40B4-BE49-F238E27FC236}">
                <a16:creationId xmlns:a16="http://schemas.microsoft.com/office/drawing/2014/main" id="{79CFC79B-A403-4086-AB1A-E4F1F5AC31F2}"/>
              </a:ext>
              <a:ext uri="{C183D7F6-B498-43B3-948B-1728B52AA6E4}">
                <adec:decorative xmlns:adec="http://schemas.microsoft.com/office/drawing/2017/decorative" val="1"/>
              </a:ext>
            </a:extLst>
          </p:cNvPr>
          <p:cNvGrpSpPr/>
          <p:nvPr userDrawn="1"/>
        </p:nvGrpSpPr>
        <p:grpSpPr>
          <a:xfrm>
            <a:off x="2010137" y="2689356"/>
            <a:ext cx="8510121" cy="0"/>
            <a:chOff x="1504814" y="2488864"/>
            <a:chExt cx="8510121" cy="0"/>
          </a:xfrm>
        </p:grpSpPr>
        <p:cxnSp>
          <p:nvCxnSpPr>
            <p:cNvPr id="79" name="Straight Connector 78">
              <a:extLst>
                <a:ext uri="{FF2B5EF4-FFF2-40B4-BE49-F238E27FC236}">
                  <a16:creationId xmlns:a16="http://schemas.microsoft.com/office/drawing/2014/main" id="{3993C126-30E8-42C9-97ED-B7968CE61D87}"/>
                </a:ext>
              </a:extLst>
            </p:cNvPr>
            <p:cNvCxnSpPr>
              <a:cxnSpLocks/>
            </p:cNvCxnSpPr>
            <p:nvPr userDrawn="1"/>
          </p:nvCxnSpPr>
          <p:spPr>
            <a:xfrm>
              <a:off x="1504814"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710C08B4-5A67-4383-9733-CF6DCA952D8F}"/>
                </a:ext>
              </a:extLst>
            </p:cNvPr>
            <p:cNvCxnSpPr>
              <a:cxnSpLocks/>
            </p:cNvCxnSpPr>
            <p:nvPr userDrawn="1"/>
          </p:nvCxnSpPr>
          <p:spPr>
            <a:xfrm>
              <a:off x="2301137"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9736A6D3-72B8-4ADD-83D7-F905F1EB82FE}"/>
                </a:ext>
              </a:extLst>
            </p:cNvPr>
            <p:cNvCxnSpPr>
              <a:cxnSpLocks/>
            </p:cNvCxnSpPr>
            <p:nvPr userDrawn="1"/>
          </p:nvCxnSpPr>
          <p:spPr>
            <a:xfrm>
              <a:off x="3083776"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7C048AE4-D798-4F1B-874C-F9044ECC8603}"/>
                </a:ext>
              </a:extLst>
            </p:cNvPr>
            <p:cNvCxnSpPr>
              <a:cxnSpLocks/>
            </p:cNvCxnSpPr>
            <p:nvPr userDrawn="1"/>
          </p:nvCxnSpPr>
          <p:spPr>
            <a:xfrm>
              <a:off x="3880099"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224A7533-05E8-464C-81E3-83136E632AF6}"/>
                </a:ext>
              </a:extLst>
            </p:cNvPr>
            <p:cNvCxnSpPr>
              <a:cxnSpLocks/>
            </p:cNvCxnSpPr>
            <p:nvPr userDrawn="1"/>
          </p:nvCxnSpPr>
          <p:spPr>
            <a:xfrm>
              <a:off x="4655896"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714E820A-336F-43A8-AB0D-875A28FB90F6}"/>
                </a:ext>
              </a:extLst>
            </p:cNvPr>
            <p:cNvCxnSpPr>
              <a:cxnSpLocks/>
            </p:cNvCxnSpPr>
            <p:nvPr userDrawn="1"/>
          </p:nvCxnSpPr>
          <p:spPr>
            <a:xfrm>
              <a:off x="5452219"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6D557188-FB50-4CF1-85AD-28747D97DC45}"/>
                </a:ext>
              </a:extLst>
            </p:cNvPr>
            <p:cNvCxnSpPr>
              <a:cxnSpLocks/>
            </p:cNvCxnSpPr>
            <p:nvPr userDrawn="1"/>
          </p:nvCxnSpPr>
          <p:spPr>
            <a:xfrm>
              <a:off x="6234858"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1AF23435-A9FF-4958-AAD2-BC57F32090C1}"/>
                </a:ext>
              </a:extLst>
            </p:cNvPr>
            <p:cNvCxnSpPr>
              <a:cxnSpLocks/>
            </p:cNvCxnSpPr>
            <p:nvPr userDrawn="1"/>
          </p:nvCxnSpPr>
          <p:spPr>
            <a:xfrm>
              <a:off x="7031181"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3B538E04-AA2E-459F-8D6B-7272BF9117A5}"/>
                </a:ext>
              </a:extLst>
            </p:cNvPr>
            <p:cNvCxnSpPr>
              <a:cxnSpLocks/>
            </p:cNvCxnSpPr>
            <p:nvPr userDrawn="1"/>
          </p:nvCxnSpPr>
          <p:spPr>
            <a:xfrm>
              <a:off x="7813820"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379A5921-876C-47AA-BF02-FADD423D79B7}"/>
                </a:ext>
              </a:extLst>
            </p:cNvPr>
            <p:cNvCxnSpPr>
              <a:cxnSpLocks/>
            </p:cNvCxnSpPr>
            <p:nvPr userDrawn="1"/>
          </p:nvCxnSpPr>
          <p:spPr>
            <a:xfrm>
              <a:off x="8610143"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9B30A0A8-B885-4ACC-A172-7A4408F0C0BC}"/>
                </a:ext>
              </a:extLst>
            </p:cNvPr>
            <p:cNvCxnSpPr>
              <a:cxnSpLocks/>
            </p:cNvCxnSpPr>
            <p:nvPr userDrawn="1"/>
          </p:nvCxnSpPr>
          <p:spPr>
            <a:xfrm>
              <a:off x="9399625"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F3B7C7B2-16AE-4434-A8AD-0977BCB9459A}"/>
              </a:ext>
            </a:extLst>
          </p:cNvPr>
          <p:cNvSpPr>
            <a:spLocks noGrp="1"/>
          </p:cNvSpPr>
          <p:nvPr>
            <p:ph type="title" hasCustomPrompt="1"/>
          </p:nvPr>
        </p:nvSpPr>
        <p:spPr>
          <a:xfrm>
            <a:off x="681698" y="512299"/>
            <a:ext cx="10515600" cy="727388"/>
          </a:xfrm>
          <a:prstGeom prst="rect">
            <a:avLst/>
          </a:prstGeom>
        </p:spPr>
        <p:txBody>
          <a:bodyPr/>
          <a:lstStyle>
            <a:lvl1pPr>
              <a:defRPr sz="2800" cap="all" spc="400" baseline="0">
                <a:solidFill>
                  <a:schemeClr val="bg1"/>
                </a:solidFill>
              </a:defRPr>
            </a:lvl1pPr>
          </a:lstStyle>
          <a:p>
            <a:r>
              <a:rPr lang="en-US" dirty="0"/>
              <a:t>Click to add title</a:t>
            </a:r>
          </a:p>
        </p:txBody>
      </p:sp>
      <p:sp>
        <p:nvSpPr>
          <p:cNvPr id="121" name="Text Placeholder 14">
            <a:extLst>
              <a:ext uri="{FF2B5EF4-FFF2-40B4-BE49-F238E27FC236}">
                <a16:creationId xmlns:a16="http://schemas.microsoft.com/office/drawing/2014/main" id="{53B0593C-E961-4FCF-8FFD-E10C0FD17BBF}"/>
              </a:ext>
            </a:extLst>
          </p:cNvPr>
          <p:cNvSpPr>
            <a:spLocks noGrp="1"/>
          </p:cNvSpPr>
          <p:nvPr>
            <p:ph type="body" sz="quarter" idx="43" hasCustomPrompt="1"/>
          </p:nvPr>
        </p:nvSpPr>
        <p:spPr>
          <a:xfrm>
            <a:off x="1992423" y="1780403"/>
            <a:ext cx="1440088" cy="586248"/>
          </a:xfrm>
          <a:prstGeom prst="rect">
            <a:avLst/>
          </a:prstGeom>
        </p:spPr>
        <p:txBody>
          <a:bodyPr anchor="ctr"/>
          <a:lstStyle>
            <a:lvl1pPr marL="0" indent="0" algn="ctr">
              <a:lnSpc>
                <a:spcPct val="100000"/>
              </a:lnSpc>
              <a:spcBef>
                <a:spcPts val="0"/>
              </a:spcBef>
              <a:buNone/>
              <a:defRPr sz="1400" cap="none" spc="0" baseline="0">
                <a:solidFill>
                  <a:schemeClr val="bg1"/>
                </a:solidFill>
                <a:latin typeface="+mn-lt"/>
              </a:defRPr>
            </a:lvl1pPr>
          </a:lstStyle>
          <a:p>
            <a:pPr lvl="0"/>
            <a:r>
              <a:rPr lang="en-US" dirty="0"/>
              <a:t>Click to add text</a:t>
            </a:r>
          </a:p>
        </p:txBody>
      </p:sp>
      <p:sp>
        <p:nvSpPr>
          <p:cNvPr id="122" name="Text Placeholder 14">
            <a:extLst>
              <a:ext uri="{FF2B5EF4-FFF2-40B4-BE49-F238E27FC236}">
                <a16:creationId xmlns:a16="http://schemas.microsoft.com/office/drawing/2014/main" id="{82A98F85-0B8A-4F76-813C-C9E7A0AD8804}"/>
              </a:ext>
            </a:extLst>
          </p:cNvPr>
          <p:cNvSpPr>
            <a:spLocks noGrp="1"/>
          </p:cNvSpPr>
          <p:nvPr>
            <p:ph type="body" sz="quarter" idx="44" hasCustomPrompt="1"/>
          </p:nvPr>
        </p:nvSpPr>
        <p:spPr>
          <a:xfrm>
            <a:off x="4360668" y="1780403"/>
            <a:ext cx="1440088" cy="586248"/>
          </a:xfrm>
          <a:prstGeom prst="rect">
            <a:avLst/>
          </a:prstGeom>
        </p:spPr>
        <p:txBody>
          <a:bodyPr anchor="ctr"/>
          <a:lstStyle>
            <a:lvl1pPr marL="0" indent="0" algn="ctr">
              <a:lnSpc>
                <a:spcPct val="100000"/>
              </a:lnSpc>
              <a:spcBef>
                <a:spcPts val="0"/>
              </a:spcBef>
              <a:buNone/>
              <a:defRPr sz="1400" cap="none" spc="0" baseline="0">
                <a:solidFill>
                  <a:schemeClr val="bg1"/>
                </a:solidFill>
                <a:latin typeface="+mn-lt"/>
              </a:defRPr>
            </a:lvl1pPr>
          </a:lstStyle>
          <a:p>
            <a:pPr lvl="0"/>
            <a:r>
              <a:rPr lang="en-US" dirty="0"/>
              <a:t>Click to add text</a:t>
            </a:r>
          </a:p>
        </p:txBody>
      </p:sp>
      <p:sp>
        <p:nvSpPr>
          <p:cNvPr id="123" name="Text Placeholder 14">
            <a:extLst>
              <a:ext uri="{FF2B5EF4-FFF2-40B4-BE49-F238E27FC236}">
                <a16:creationId xmlns:a16="http://schemas.microsoft.com/office/drawing/2014/main" id="{0E645547-1191-4919-804B-D1DC905F3680}"/>
              </a:ext>
            </a:extLst>
          </p:cNvPr>
          <p:cNvSpPr>
            <a:spLocks noGrp="1"/>
          </p:cNvSpPr>
          <p:nvPr>
            <p:ph type="body" sz="quarter" idx="45" hasCustomPrompt="1"/>
          </p:nvPr>
        </p:nvSpPr>
        <p:spPr>
          <a:xfrm>
            <a:off x="8307743" y="1780403"/>
            <a:ext cx="1440088" cy="586248"/>
          </a:xfrm>
          <a:prstGeom prst="rect">
            <a:avLst/>
          </a:prstGeom>
        </p:spPr>
        <p:txBody>
          <a:bodyPr anchor="ctr"/>
          <a:lstStyle>
            <a:lvl1pPr marL="0" indent="0" algn="ctr">
              <a:lnSpc>
                <a:spcPct val="100000"/>
              </a:lnSpc>
              <a:spcBef>
                <a:spcPts val="0"/>
              </a:spcBef>
              <a:buNone/>
              <a:defRPr sz="1400" cap="none" spc="0" baseline="0">
                <a:solidFill>
                  <a:schemeClr val="bg1"/>
                </a:solidFill>
                <a:latin typeface="+mn-lt"/>
              </a:defRPr>
            </a:lvl1pPr>
          </a:lstStyle>
          <a:p>
            <a:pPr lvl="0"/>
            <a:r>
              <a:rPr lang="en-US" dirty="0"/>
              <a:t>Click to add text</a:t>
            </a:r>
          </a:p>
        </p:txBody>
      </p:sp>
      <p:sp>
        <p:nvSpPr>
          <p:cNvPr id="113" name="Text Placeholder 14">
            <a:extLst>
              <a:ext uri="{FF2B5EF4-FFF2-40B4-BE49-F238E27FC236}">
                <a16:creationId xmlns:a16="http://schemas.microsoft.com/office/drawing/2014/main" id="{70437561-3145-4AA5-B5BF-FC2748828C08}"/>
              </a:ext>
            </a:extLst>
          </p:cNvPr>
          <p:cNvSpPr>
            <a:spLocks noGrp="1"/>
          </p:cNvSpPr>
          <p:nvPr>
            <p:ph type="body" sz="quarter" idx="41" hasCustomPrompt="1"/>
          </p:nvPr>
        </p:nvSpPr>
        <p:spPr>
          <a:xfrm>
            <a:off x="505322" y="2436036"/>
            <a:ext cx="1194201" cy="501726"/>
          </a:xfrm>
          <a:prstGeom prst="rect">
            <a:avLst/>
          </a:prstGeom>
        </p:spPr>
        <p:txBody>
          <a:bodyPr anchor="ctr"/>
          <a:lstStyle>
            <a:lvl1pPr marL="0" indent="0" algn="ctr">
              <a:buNone/>
              <a:defRPr sz="1800" cap="none" spc="200" baseline="0">
                <a:solidFill>
                  <a:schemeClr val="accent6"/>
                </a:solidFill>
                <a:latin typeface="+mj-lt"/>
              </a:defRPr>
            </a:lvl1pPr>
          </a:lstStyle>
          <a:p>
            <a:pPr lvl="0"/>
            <a:r>
              <a:rPr lang="en-US" dirty="0"/>
              <a:t>Add year</a:t>
            </a:r>
          </a:p>
        </p:txBody>
      </p:sp>
      <p:sp>
        <p:nvSpPr>
          <p:cNvPr id="42" name="Text Placeholder 14">
            <a:extLst>
              <a:ext uri="{FF2B5EF4-FFF2-40B4-BE49-F238E27FC236}">
                <a16:creationId xmlns:a16="http://schemas.microsoft.com/office/drawing/2014/main" id="{25924F20-2A98-40F8-8A1C-BF4BCDC2E915}"/>
              </a:ext>
            </a:extLst>
          </p:cNvPr>
          <p:cNvSpPr>
            <a:spLocks noGrp="1"/>
          </p:cNvSpPr>
          <p:nvPr>
            <p:ph type="body" sz="quarter" idx="17" hasCustomPrompt="1"/>
          </p:nvPr>
        </p:nvSpPr>
        <p:spPr>
          <a:xfrm>
            <a:off x="167540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3" name="Text Placeholder 14">
            <a:extLst>
              <a:ext uri="{FF2B5EF4-FFF2-40B4-BE49-F238E27FC236}">
                <a16:creationId xmlns:a16="http://schemas.microsoft.com/office/drawing/2014/main" id="{DFA884F6-1E9E-4CB8-B4C3-3699E85DC2F4}"/>
              </a:ext>
            </a:extLst>
          </p:cNvPr>
          <p:cNvSpPr>
            <a:spLocks noGrp="1"/>
          </p:cNvSpPr>
          <p:nvPr>
            <p:ph type="body" sz="quarter" idx="18" hasCustomPrompt="1"/>
          </p:nvPr>
        </p:nvSpPr>
        <p:spPr>
          <a:xfrm>
            <a:off x="2464817"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4" name="Text Placeholder 14">
            <a:extLst>
              <a:ext uri="{FF2B5EF4-FFF2-40B4-BE49-F238E27FC236}">
                <a16:creationId xmlns:a16="http://schemas.microsoft.com/office/drawing/2014/main" id="{7C52539B-C569-4941-87E7-C3EFCFA1B401}"/>
              </a:ext>
            </a:extLst>
          </p:cNvPr>
          <p:cNvSpPr>
            <a:spLocks noGrp="1"/>
          </p:cNvSpPr>
          <p:nvPr>
            <p:ph type="body" sz="quarter" idx="19" hasCustomPrompt="1"/>
          </p:nvPr>
        </p:nvSpPr>
        <p:spPr>
          <a:xfrm>
            <a:off x="325423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5" name="Text Placeholder 14">
            <a:extLst>
              <a:ext uri="{FF2B5EF4-FFF2-40B4-BE49-F238E27FC236}">
                <a16:creationId xmlns:a16="http://schemas.microsoft.com/office/drawing/2014/main" id="{9B18D372-BEFC-4475-B0A5-A798E6CFD62B}"/>
              </a:ext>
            </a:extLst>
          </p:cNvPr>
          <p:cNvSpPr>
            <a:spLocks noGrp="1"/>
          </p:cNvSpPr>
          <p:nvPr>
            <p:ph type="body" sz="quarter" idx="20" hasCustomPrompt="1"/>
          </p:nvPr>
        </p:nvSpPr>
        <p:spPr>
          <a:xfrm>
            <a:off x="4043647"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6" name="Text Placeholder 14">
            <a:extLst>
              <a:ext uri="{FF2B5EF4-FFF2-40B4-BE49-F238E27FC236}">
                <a16:creationId xmlns:a16="http://schemas.microsoft.com/office/drawing/2014/main" id="{19FE16DC-63F2-4A3D-A743-C8480AE391F6}"/>
              </a:ext>
            </a:extLst>
          </p:cNvPr>
          <p:cNvSpPr>
            <a:spLocks noGrp="1"/>
          </p:cNvSpPr>
          <p:nvPr>
            <p:ph type="body" sz="quarter" idx="21" hasCustomPrompt="1"/>
          </p:nvPr>
        </p:nvSpPr>
        <p:spPr>
          <a:xfrm>
            <a:off x="483306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7" name="Text Placeholder 14">
            <a:extLst>
              <a:ext uri="{FF2B5EF4-FFF2-40B4-BE49-F238E27FC236}">
                <a16:creationId xmlns:a16="http://schemas.microsoft.com/office/drawing/2014/main" id="{23422F26-58EB-43A7-A33C-2ADBC2320CFB}"/>
              </a:ext>
            </a:extLst>
          </p:cNvPr>
          <p:cNvSpPr>
            <a:spLocks noGrp="1"/>
          </p:cNvSpPr>
          <p:nvPr>
            <p:ph type="body" sz="quarter" idx="22" hasCustomPrompt="1"/>
          </p:nvPr>
        </p:nvSpPr>
        <p:spPr>
          <a:xfrm>
            <a:off x="5622477"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8" name="Text Placeholder 14">
            <a:extLst>
              <a:ext uri="{FF2B5EF4-FFF2-40B4-BE49-F238E27FC236}">
                <a16:creationId xmlns:a16="http://schemas.microsoft.com/office/drawing/2014/main" id="{D9B50A50-093B-4DCA-929F-AF8AB169A473}"/>
              </a:ext>
            </a:extLst>
          </p:cNvPr>
          <p:cNvSpPr>
            <a:spLocks noGrp="1"/>
          </p:cNvSpPr>
          <p:nvPr>
            <p:ph type="body" sz="quarter" idx="23" hasCustomPrompt="1"/>
          </p:nvPr>
        </p:nvSpPr>
        <p:spPr>
          <a:xfrm>
            <a:off x="641189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9" name="Text Placeholder 14">
            <a:extLst>
              <a:ext uri="{FF2B5EF4-FFF2-40B4-BE49-F238E27FC236}">
                <a16:creationId xmlns:a16="http://schemas.microsoft.com/office/drawing/2014/main" id="{A60753DF-99A3-4BAF-AA47-4AD0BEAEAEDD}"/>
              </a:ext>
            </a:extLst>
          </p:cNvPr>
          <p:cNvSpPr>
            <a:spLocks noGrp="1"/>
          </p:cNvSpPr>
          <p:nvPr>
            <p:ph type="body" sz="quarter" idx="24" hasCustomPrompt="1"/>
          </p:nvPr>
        </p:nvSpPr>
        <p:spPr>
          <a:xfrm>
            <a:off x="7201307"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50" name="Text Placeholder 14">
            <a:extLst>
              <a:ext uri="{FF2B5EF4-FFF2-40B4-BE49-F238E27FC236}">
                <a16:creationId xmlns:a16="http://schemas.microsoft.com/office/drawing/2014/main" id="{470DC77E-070B-46BC-B95C-A323D9EEC9D5}"/>
              </a:ext>
            </a:extLst>
          </p:cNvPr>
          <p:cNvSpPr>
            <a:spLocks noGrp="1"/>
          </p:cNvSpPr>
          <p:nvPr>
            <p:ph type="body" sz="quarter" idx="25" hasCustomPrompt="1"/>
          </p:nvPr>
        </p:nvSpPr>
        <p:spPr>
          <a:xfrm>
            <a:off x="799072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51" name="Text Placeholder 14">
            <a:extLst>
              <a:ext uri="{FF2B5EF4-FFF2-40B4-BE49-F238E27FC236}">
                <a16:creationId xmlns:a16="http://schemas.microsoft.com/office/drawing/2014/main" id="{E7D1C36D-258C-4B31-95BB-6C0127AEEACB}"/>
              </a:ext>
            </a:extLst>
          </p:cNvPr>
          <p:cNvSpPr>
            <a:spLocks noGrp="1"/>
          </p:cNvSpPr>
          <p:nvPr>
            <p:ph type="body" sz="quarter" idx="26" hasCustomPrompt="1"/>
          </p:nvPr>
        </p:nvSpPr>
        <p:spPr>
          <a:xfrm>
            <a:off x="8780137"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52" name="Text Placeholder 14">
            <a:extLst>
              <a:ext uri="{FF2B5EF4-FFF2-40B4-BE49-F238E27FC236}">
                <a16:creationId xmlns:a16="http://schemas.microsoft.com/office/drawing/2014/main" id="{214A7064-793B-4F30-9A33-42069EF60489}"/>
              </a:ext>
            </a:extLst>
          </p:cNvPr>
          <p:cNvSpPr>
            <a:spLocks noGrp="1"/>
          </p:cNvSpPr>
          <p:nvPr>
            <p:ph type="body" sz="quarter" idx="27" hasCustomPrompt="1"/>
          </p:nvPr>
        </p:nvSpPr>
        <p:spPr>
          <a:xfrm>
            <a:off x="956955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53" name="Text Placeholder 14">
            <a:extLst>
              <a:ext uri="{FF2B5EF4-FFF2-40B4-BE49-F238E27FC236}">
                <a16:creationId xmlns:a16="http://schemas.microsoft.com/office/drawing/2014/main" id="{5868F5A5-3ED0-4C78-A557-F4B94B123D9B}"/>
              </a:ext>
            </a:extLst>
          </p:cNvPr>
          <p:cNvSpPr>
            <a:spLocks noGrp="1"/>
          </p:cNvSpPr>
          <p:nvPr>
            <p:ph type="body" sz="quarter" idx="28" hasCustomPrompt="1"/>
          </p:nvPr>
        </p:nvSpPr>
        <p:spPr>
          <a:xfrm>
            <a:off x="10358963"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124" name="Text Placeholder 14">
            <a:extLst>
              <a:ext uri="{FF2B5EF4-FFF2-40B4-BE49-F238E27FC236}">
                <a16:creationId xmlns:a16="http://schemas.microsoft.com/office/drawing/2014/main" id="{A727AB6E-B8DB-4DE5-BF92-3EDCA58B0CD4}"/>
              </a:ext>
            </a:extLst>
          </p:cNvPr>
          <p:cNvSpPr>
            <a:spLocks noGrp="1"/>
          </p:cNvSpPr>
          <p:nvPr>
            <p:ph type="body" sz="quarter" idx="46" hasCustomPrompt="1"/>
          </p:nvPr>
        </p:nvSpPr>
        <p:spPr>
          <a:xfrm>
            <a:off x="1992423" y="3563114"/>
            <a:ext cx="1440088" cy="586248"/>
          </a:xfrm>
          <a:prstGeom prst="rect">
            <a:avLst/>
          </a:prstGeom>
        </p:spPr>
        <p:txBody>
          <a:bodyPr anchor="ctr"/>
          <a:lstStyle>
            <a:lvl1pPr marL="0" indent="0" algn="ctr">
              <a:lnSpc>
                <a:spcPct val="100000"/>
              </a:lnSpc>
              <a:spcBef>
                <a:spcPts val="0"/>
              </a:spcBef>
              <a:buNone/>
              <a:defRPr sz="1400" cap="none" spc="0" baseline="0">
                <a:solidFill>
                  <a:schemeClr val="bg1"/>
                </a:solidFill>
                <a:latin typeface="+mn-lt"/>
              </a:defRPr>
            </a:lvl1pPr>
          </a:lstStyle>
          <a:p>
            <a:pPr lvl="0"/>
            <a:r>
              <a:rPr lang="en-US" dirty="0"/>
              <a:t>Click to add text</a:t>
            </a:r>
          </a:p>
        </p:txBody>
      </p:sp>
      <p:sp>
        <p:nvSpPr>
          <p:cNvPr id="125" name="Text Placeholder 14">
            <a:extLst>
              <a:ext uri="{FF2B5EF4-FFF2-40B4-BE49-F238E27FC236}">
                <a16:creationId xmlns:a16="http://schemas.microsoft.com/office/drawing/2014/main" id="{9E6A60C5-3054-4500-AE04-5766330FED67}"/>
              </a:ext>
            </a:extLst>
          </p:cNvPr>
          <p:cNvSpPr>
            <a:spLocks noGrp="1"/>
          </p:cNvSpPr>
          <p:nvPr>
            <p:ph type="body" sz="quarter" idx="47" hasCustomPrompt="1"/>
          </p:nvPr>
        </p:nvSpPr>
        <p:spPr>
          <a:xfrm>
            <a:off x="5939498" y="3563114"/>
            <a:ext cx="1440088" cy="586248"/>
          </a:xfrm>
          <a:prstGeom prst="rect">
            <a:avLst/>
          </a:prstGeom>
        </p:spPr>
        <p:txBody>
          <a:bodyPr anchor="ctr"/>
          <a:lstStyle>
            <a:lvl1pPr marL="0" indent="0" algn="ctr">
              <a:lnSpc>
                <a:spcPct val="100000"/>
              </a:lnSpc>
              <a:spcBef>
                <a:spcPts val="0"/>
              </a:spcBef>
              <a:buNone/>
              <a:defRPr sz="1400" b="1" cap="none" spc="0" baseline="0">
                <a:solidFill>
                  <a:schemeClr val="accent6"/>
                </a:solidFill>
                <a:latin typeface="+mn-lt"/>
              </a:defRPr>
            </a:lvl1pPr>
          </a:lstStyle>
          <a:p>
            <a:pPr lvl="0"/>
            <a:r>
              <a:rPr lang="en-US" dirty="0"/>
              <a:t>Click to add text</a:t>
            </a:r>
          </a:p>
        </p:txBody>
      </p:sp>
      <p:sp>
        <p:nvSpPr>
          <p:cNvPr id="126" name="Text Placeholder 14">
            <a:extLst>
              <a:ext uri="{FF2B5EF4-FFF2-40B4-BE49-F238E27FC236}">
                <a16:creationId xmlns:a16="http://schemas.microsoft.com/office/drawing/2014/main" id="{3984C0A5-C9AE-4249-8578-A0909B41B459}"/>
              </a:ext>
            </a:extLst>
          </p:cNvPr>
          <p:cNvSpPr>
            <a:spLocks noGrp="1"/>
          </p:cNvSpPr>
          <p:nvPr>
            <p:ph type="body" sz="quarter" idx="48" hasCustomPrompt="1"/>
          </p:nvPr>
        </p:nvSpPr>
        <p:spPr>
          <a:xfrm>
            <a:off x="9886573" y="3563114"/>
            <a:ext cx="1440088" cy="586248"/>
          </a:xfrm>
          <a:prstGeom prst="rect">
            <a:avLst/>
          </a:prstGeom>
        </p:spPr>
        <p:txBody>
          <a:bodyPr anchor="ctr"/>
          <a:lstStyle>
            <a:lvl1pPr marL="0" indent="0" algn="ctr">
              <a:lnSpc>
                <a:spcPct val="100000"/>
              </a:lnSpc>
              <a:spcBef>
                <a:spcPts val="0"/>
              </a:spcBef>
              <a:buNone/>
              <a:defRPr sz="1400" cap="none" spc="0" baseline="0">
                <a:solidFill>
                  <a:schemeClr val="bg1"/>
                </a:solidFill>
                <a:latin typeface="+mn-lt"/>
              </a:defRPr>
            </a:lvl1pPr>
          </a:lstStyle>
          <a:p>
            <a:pPr lvl="0"/>
            <a:r>
              <a:rPr lang="en-US" dirty="0"/>
              <a:t>Click to add text</a:t>
            </a:r>
          </a:p>
        </p:txBody>
      </p:sp>
      <p:sp>
        <p:nvSpPr>
          <p:cNvPr id="114" name="Text Placeholder 14">
            <a:extLst>
              <a:ext uri="{FF2B5EF4-FFF2-40B4-BE49-F238E27FC236}">
                <a16:creationId xmlns:a16="http://schemas.microsoft.com/office/drawing/2014/main" id="{4C9A8467-48EB-4C64-8A54-0526649B91A3}"/>
              </a:ext>
            </a:extLst>
          </p:cNvPr>
          <p:cNvSpPr>
            <a:spLocks noGrp="1"/>
          </p:cNvSpPr>
          <p:nvPr>
            <p:ph type="body" sz="quarter" idx="42" hasCustomPrompt="1"/>
          </p:nvPr>
        </p:nvSpPr>
        <p:spPr>
          <a:xfrm>
            <a:off x="505322" y="4134112"/>
            <a:ext cx="1194201" cy="501726"/>
          </a:xfrm>
          <a:prstGeom prst="rect">
            <a:avLst/>
          </a:prstGeom>
        </p:spPr>
        <p:txBody>
          <a:bodyPr anchor="ctr"/>
          <a:lstStyle>
            <a:lvl1pPr marL="0" indent="0" algn="ctr">
              <a:buNone/>
              <a:defRPr sz="1800" cap="none" spc="200" baseline="0">
                <a:solidFill>
                  <a:schemeClr val="accent6"/>
                </a:solidFill>
                <a:latin typeface="+mj-lt"/>
              </a:defRPr>
            </a:lvl1pPr>
          </a:lstStyle>
          <a:p>
            <a:pPr lvl="0"/>
            <a:r>
              <a:rPr lang="en-US" dirty="0"/>
              <a:t>Add year</a:t>
            </a:r>
          </a:p>
        </p:txBody>
      </p:sp>
      <p:sp>
        <p:nvSpPr>
          <p:cNvPr id="66" name="Text Placeholder 14">
            <a:extLst>
              <a:ext uri="{FF2B5EF4-FFF2-40B4-BE49-F238E27FC236}">
                <a16:creationId xmlns:a16="http://schemas.microsoft.com/office/drawing/2014/main" id="{11C267AB-B4C6-4059-B2A8-DCF715B29ECE}"/>
              </a:ext>
            </a:extLst>
          </p:cNvPr>
          <p:cNvSpPr>
            <a:spLocks noGrp="1"/>
          </p:cNvSpPr>
          <p:nvPr>
            <p:ph type="body" sz="quarter" idx="29" hasCustomPrompt="1"/>
          </p:nvPr>
        </p:nvSpPr>
        <p:spPr>
          <a:xfrm>
            <a:off x="167540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67" name="Text Placeholder 14">
            <a:extLst>
              <a:ext uri="{FF2B5EF4-FFF2-40B4-BE49-F238E27FC236}">
                <a16:creationId xmlns:a16="http://schemas.microsoft.com/office/drawing/2014/main" id="{3BF85ABF-DD16-49D4-9DD2-C35A92EAFE3A}"/>
              </a:ext>
            </a:extLst>
          </p:cNvPr>
          <p:cNvSpPr>
            <a:spLocks noGrp="1"/>
          </p:cNvSpPr>
          <p:nvPr>
            <p:ph type="body" sz="quarter" idx="30" hasCustomPrompt="1"/>
          </p:nvPr>
        </p:nvSpPr>
        <p:spPr>
          <a:xfrm>
            <a:off x="2464817"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68" name="Text Placeholder 14">
            <a:extLst>
              <a:ext uri="{FF2B5EF4-FFF2-40B4-BE49-F238E27FC236}">
                <a16:creationId xmlns:a16="http://schemas.microsoft.com/office/drawing/2014/main" id="{997C6187-BB2F-413C-AC7B-BBAA249AFD0A}"/>
              </a:ext>
            </a:extLst>
          </p:cNvPr>
          <p:cNvSpPr>
            <a:spLocks noGrp="1"/>
          </p:cNvSpPr>
          <p:nvPr>
            <p:ph type="body" sz="quarter" idx="31" hasCustomPrompt="1"/>
          </p:nvPr>
        </p:nvSpPr>
        <p:spPr>
          <a:xfrm>
            <a:off x="325423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69" name="Text Placeholder 14">
            <a:extLst>
              <a:ext uri="{FF2B5EF4-FFF2-40B4-BE49-F238E27FC236}">
                <a16:creationId xmlns:a16="http://schemas.microsoft.com/office/drawing/2014/main" id="{96C1DC7A-93B1-4894-AD2D-AC636AC3DABF}"/>
              </a:ext>
            </a:extLst>
          </p:cNvPr>
          <p:cNvSpPr>
            <a:spLocks noGrp="1"/>
          </p:cNvSpPr>
          <p:nvPr>
            <p:ph type="body" sz="quarter" idx="32" hasCustomPrompt="1"/>
          </p:nvPr>
        </p:nvSpPr>
        <p:spPr>
          <a:xfrm>
            <a:off x="4043647"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0" name="Text Placeholder 14">
            <a:extLst>
              <a:ext uri="{FF2B5EF4-FFF2-40B4-BE49-F238E27FC236}">
                <a16:creationId xmlns:a16="http://schemas.microsoft.com/office/drawing/2014/main" id="{872C35DC-A640-4C27-A87F-380E7440F3F2}"/>
              </a:ext>
            </a:extLst>
          </p:cNvPr>
          <p:cNvSpPr>
            <a:spLocks noGrp="1"/>
          </p:cNvSpPr>
          <p:nvPr>
            <p:ph type="body" sz="quarter" idx="33" hasCustomPrompt="1"/>
          </p:nvPr>
        </p:nvSpPr>
        <p:spPr>
          <a:xfrm>
            <a:off x="483306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1" name="Text Placeholder 14">
            <a:extLst>
              <a:ext uri="{FF2B5EF4-FFF2-40B4-BE49-F238E27FC236}">
                <a16:creationId xmlns:a16="http://schemas.microsoft.com/office/drawing/2014/main" id="{02969206-EA35-4C29-B0EB-3FF5636A8AB9}"/>
              </a:ext>
            </a:extLst>
          </p:cNvPr>
          <p:cNvSpPr>
            <a:spLocks noGrp="1"/>
          </p:cNvSpPr>
          <p:nvPr>
            <p:ph type="body" sz="quarter" idx="34" hasCustomPrompt="1"/>
          </p:nvPr>
        </p:nvSpPr>
        <p:spPr>
          <a:xfrm>
            <a:off x="5622477"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2" name="Text Placeholder 14">
            <a:extLst>
              <a:ext uri="{FF2B5EF4-FFF2-40B4-BE49-F238E27FC236}">
                <a16:creationId xmlns:a16="http://schemas.microsoft.com/office/drawing/2014/main" id="{79B642F3-327B-4AF1-85D8-5BE8BA286A17}"/>
              </a:ext>
            </a:extLst>
          </p:cNvPr>
          <p:cNvSpPr>
            <a:spLocks noGrp="1"/>
          </p:cNvSpPr>
          <p:nvPr>
            <p:ph type="body" sz="quarter" idx="35" hasCustomPrompt="1"/>
          </p:nvPr>
        </p:nvSpPr>
        <p:spPr>
          <a:xfrm>
            <a:off x="641189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3" name="Text Placeholder 14">
            <a:extLst>
              <a:ext uri="{FF2B5EF4-FFF2-40B4-BE49-F238E27FC236}">
                <a16:creationId xmlns:a16="http://schemas.microsoft.com/office/drawing/2014/main" id="{0D45BD78-6B19-4D6A-A164-2017ABC78369}"/>
              </a:ext>
            </a:extLst>
          </p:cNvPr>
          <p:cNvSpPr>
            <a:spLocks noGrp="1"/>
          </p:cNvSpPr>
          <p:nvPr>
            <p:ph type="body" sz="quarter" idx="36" hasCustomPrompt="1"/>
          </p:nvPr>
        </p:nvSpPr>
        <p:spPr>
          <a:xfrm>
            <a:off x="7201307"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4" name="Text Placeholder 14">
            <a:extLst>
              <a:ext uri="{FF2B5EF4-FFF2-40B4-BE49-F238E27FC236}">
                <a16:creationId xmlns:a16="http://schemas.microsoft.com/office/drawing/2014/main" id="{494676D6-C880-49A1-B83E-2D632934D666}"/>
              </a:ext>
            </a:extLst>
          </p:cNvPr>
          <p:cNvSpPr>
            <a:spLocks noGrp="1"/>
          </p:cNvSpPr>
          <p:nvPr>
            <p:ph type="body" sz="quarter" idx="37" hasCustomPrompt="1"/>
          </p:nvPr>
        </p:nvSpPr>
        <p:spPr>
          <a:xfrm>
            <a:off x="799072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5" name="Text Placeholder 14">
            <a:extLst>
              <a:ext uri="{FF2B5EF4-FFF2-40B4-BE49-F238E27FC236}">
                <a16:creationId xmlns:a16="http://schemas.microsoft.com/office/drawing/2014/main" id="{0C07048D-5DEB-4348-8A16-DB77BE49097C}"/>
              </a:ext>
            </a:extLst>
          </p:cNvPr>
          <p:cNvSpPr>
            <a:spLocks noGrp="1"/>
          </p:cNvSpPr>
          <p:nvPr>
            <p:ph type="body" sz="quarter" idx="38" hasCustomPrompt="1"/>
          </p:nvPr>
        </p:nvSpPr>
        <p:spPr>
          <a:xfrm>
            <a:off x="8780137"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6" name="Text Placeholder 14">
            <a:extLst>
              <a:ext uri="{FF2B5EF4-FFF2-40B4-BE49-F238E27FC236}">
                <a16:creationId xmlns:a16="http://schemas.microsoft.com/office/drawing/2014/main" id="{DCED3D6A-EF8C-4F42-B23B-30ED2C33EAB6}"/>
              </a:ext>
            </a:extLst>
          </p:cNvPr>
          <p:cNvSpPr>
            <a:spLocks noGrp="1"/>
          </p:cNvSpPr>
          <p:nvPr>
            <p:ph type="body" sz="quarter" idx="39" hasCustomPrompt="1"/>
          </p:nvPr>
        </p:nvSpPr>
        <p:spPr>
          <a:xfrm>
            <a:off x="956955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7" name="Text Placeholder 14">
            <a:extLst>
              <a:ext uri="{FF2B5EF4-FFF2-40B4-BE49-F238E27FC236}">
                <a16:creationId xmlns:a16="http://schemas.microsoft.com/office/drawing/2014/main" id="{E966B469-8508-4732-8A0A-58429BD0E7BE}"/>
              </a:ext>
            </a:extLst>
          </p:cNvPr>
          <p:cNvSpPr>
            <a:spLocks noGrp="1"/>
          </p:cNvSpPr>
          <p:nvPr>
            <p:ph type="body" sz="quarter" idx="40" hasCustomPrompt="1"/>
          </p:nvPr>
        </p:nvSpPr>
        <p:spPr>
          <a:xfrm>
            <a:off x="10358963"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grpSp>
        <p:nvGrpSpPr>
          <p:cNvPr id="101" name="Group 100">
            <a:extLst>
              <a:ext uri="{FF2B5EF4-FFF2-40B4-BE49-F238E27FC236}">
                <a16:creationId xmlns:a16="http://schemas.microsoft.com/office/drawing/2014/main" id="{97A40874-7B89-4A5D-9562-21D6994C3946}"/>
              </a:ext>
              <a:ext uri="{C183D7F6-B498-43B3-948B-1728B52AA6E4}">
                <adec:decorative xmlns:adec="http://schemas.microsoft.com/office/drawing/2017/decorative" val="1"/>
              </a:ext>
            </a:extLst>
          </p:cNvPr>
          <p:cNvGrpSpPr/>
          <p:nvPr userDrawn="1"/>
        </p:nvGrpSpPr>
        <p:grpSpPr>
          <a:xfrm>
            <a:off x="2010137" y="4391183"/>
            <a:ext cx="8510121" cy="0"/>
            <a:chOff x="1504814" y="2488864"/>
            <a:chExt cx="8510121" cy="0"/>
          </a:xfrm>
        </p:grpSpPr>
        <p:cxnSp>
          <p:nvCxnSpPr>
            <p:cNvPr id="102" name="Straight Connector 101">
              <a:extLst>
                <a:ext uri="{FF2B5EF4-FFF2-40B4-BE49-F238E27FC236}">
                  <a16:creationId xmlns:a16="http://schemas.microsoft.com/office/drawing/2014/main" id="{32860379-5BA3-4D4F-BAC0-C7783F7552D4}"/>
                </a:ext>
              </a:extLst>
            </p:cNvPr>
            <p:cNvCxnSpPr>
              <a:cxnSpLocks/>
            </p:cNvCxnSpPr>
            <p:nvPr userDrawn="1"/>
          </p:nvCxnSpPr>
          <p:spPr>
            <a:xfrm>
              <a:off x="1504814"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DF221EBE-F43A-48CE-8E3D-D0777E2424C4}"/>
                </a:ext>
              </a:extLst>
            </p:cNvPr>
            <p:cNvCxnSpPr>
              <a:cxnSpLocks/>
            </p:cNvCxnSpPr>
            <p:nvPr userDrawn="1"/>
          </p:nvCxnSpPr>
          <p:spPr>
            <a:xfrm>
              <a:off x="2301137"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C70DFAA8-4E1B-45F7-B640-2C00AAC65BA3}"/>
                </a:ext>
              </a:extLst>
            </p:cNvPr>
            <p:cNvCxnSpPr>
              <a:cxnSpLocks/>
            </p:cNvCxnSpPr>
            <p:nvPr userDrawn="1"/>
          </p:nvCxnSpPr>
          <p:spPr>
            <a:xfrm>
              <a:off x="3083776"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067A42DA-2625-4CA8-AEC6-2FBCF01A9278}"/>
                </a:ext>
              </a:extLst>
            </p:cNvPr>
            <p:cNvCxnSpPr>
              <a:cxnSpLocks/>
            </p:cNvCxnSpPr>
            <p:nvPr userDrawn="1"/>
          </p:nvCxnSpPr>
          <p:spPr>
            <a:xfrm>
              <a:off x="3880099"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89B3F7FF-9011-4E3D-9DA2-C144F9B7A5EB}"/>
                </a:ext>
              </a:extLst>
            </p:cNvPr>
            <p:cNvCxnSpPr>
              <a:cxnSpLocks/>
            </p:cNvCxnSpPr>
            <p:nvPr userDrawn="1"/>
          </p:nvCxnSpPr>
          <p:spPr>
            <a:xfrm>
              <a:off x="4655896"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30EEA406-B4BE-4A22-9879-A86700556BEA}"/>
                </a:ext>
              </a:extLst>
            </p:cNvPr>
            <p:cNvCxnSpPr>
              <a:cxnSpLocks/>
            </p:cNvCxnSpPr>
            <p:nvPr userDrawn="1"/>
          </p:nvCxnSpPr>
          <p:spPr>
            <a:xfrm>
              <a:off x="5452219"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F5F5190B-A9FA-4925-81A3-8AF19F70933F}"/>
                </a:ext>
              </a:extLst>
            </p:cNvPr>
            <p:cNvCxnSpPr>
              <a:cxnSpLocks/>
            </p:cNvCxnSpPr>
            <p:nvPr userDrawn="1"/>
          </p:nvCxnSpPr>
          <p:spPr>
            <a:xfrm>
              <a:off x="6234858"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93F58E8B-B6D9-46C2-95B1-755AD7B02890}"/>
                </a:ext>
              </a:extLst>
            </p:cNvPr>
            <p:cNvCxnSpPr>
              <a:cxnSpLocks/>
            </p:cNvCxnSpPr>
            <p:nvPr userDrawn="1"/>
          </p:nvCxnSpPr>
          <p:spPr>
            <a:xfrm>
              <a:off x="7031181"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46BED819-4195-456A-8507-0CC09BDCFEDE}"/>
                </a:ext>
              </a:extLst>
            </p:cNvPr>
            <p:cNvCxnSpPr>
              <a:cxnSpLocks/>
            </p:cNvCxnSpPr>
            <p:nvPr userDrawn="1"/>
          </p:nvCxnSpPr>
          <p:spPr>
            <a:xfrm>
              <a:off x="7813820"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23541D3E-8275-4522-81E7-C83B829D83C1}"/>
                </a:ext>
              </a:extLst>
            </p:cNvPr>
            <p:cNvCxnSpPr>
              <a:cxnSpLocks/>
            </p:cNvCxnSpPr>
            <p:nvPr userDrawn="1"/>
          </p:nvCxnSpPr>
          <p:spPr>
            <a:xfrm>
              <a:off x="8610143"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6CD34DF1-D500-4560-A303-92050A81120A}"/>
                </a:ext>
              </a:extLst>
            </p:cNvPr>
            <p:cNvCxnSpPr>
              <a:cxnSpLocks/>
            </p:cNvCxnSpPr>
            <p:nvPr userDrawn="1"/>
          </p:nvCxnSpPr>
          <p:spPr>
            <a:xfrm>
              <a:off x="9399625"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2" name="Footer Placeholder 15">
            <a:extLst>
              <a:ext uri="{FF2B5EF4-FFF2-40B4-BE49-F238E27FC236}">
                <a16:creationId xmlns:a16="http://schemas.microsoft.com/office/drawing/2014/main" id="{47D7FFC8-D319-4F8D-9F95-39BB21C0EEF6}"/>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3" name="Slide Number Placeholder 16">
            <a:extLst>
              <a:ext uri="{FF2B5EF4-FFF2-40B4-BE49-F238E27FC236}">
                <a16:creationId xmlns:a16="http://schemas.microsoft.com/office/drawing/2014/main" id="{8DDD48EC-9DE8-4C43-881A-2597A1DDE271}"/>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4" name="Date Placeholder 14">
            <a:extLst>
              <a:ext uri="{FF2B5EF4-FFF2-40B4-BE49-F238E27FC236}">
                <a16:creationId xmlns:a16="http://schemas.microsoft.com/office/drawing/2014/main" id="{650B4D37-2FE8-4F27-8951-CF9D947DBAC5}"/>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169154813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inancials">
    <p:spTree>
      <p:nvGrpSpPr>
        <p:cNvPr id="1" name=""/>
        <p:cNvGrpSpPr/>
        <p:nvPr/>
      </p:nvGrpSpPr>
      <p:grpSpPr>
        <a:xfrm>
          <a:off x="0" y="0"/>
          <a:ext cx="0" cy="0"/>
          <a:chOff x="0" y="0"/>
          <a:chExt cx="0" cy="0"/>
        </a:xfrm>
      </p:grpSpPr>
      <p:pic>
        <p:nvPicPr>
          <p:cNvPr id="18" name="Graphic 17">
            <a:extLst>
              <a:ext uri="{FF2B5EF4-FFF2-40B4-BE49-F238E27FC236}">
                <a16:creationId xmlns:a16="http://schemas.microsoft.com/office/drawing/2014/main" id="{0ADA1982-C216-4747-ACCC-39BC3F50B10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FFCD2AA7-E8A5-43C8-A284-AB4951189DBB}"/>
              </a:ext>
            </a:extLst>
          </p:cNvPr>
          <p:cNvSpPr>
            <a:spLocks noGrp="1"/>
          </p:cNvSpPr>
          <p:nvPr>
            <p:ph type="title" hasCustomPrompt="1"/>
          </p:nvPr>
        </p:nvSpPr>
        <p:spPr>
          <a:xfrm>
            <a:off x="692949" y="527542"/>
            <a:ext cx="6922876" cy="687834"/>
          </a:xfrm>
          <a:prstGeom prst="rect">
            <a:avLst/>
          </a:prstGeom>
        </p:spPr>
        <p:txBody>
          <a:bodyPr/>
          <a:lstStyle>
            <a:lvl1pPr>
              <a:defRPr sz="2800" cap="all" spc="400" baseline="0">
                <a:solidFill>
                  <a:schemeClr val="bg1"/>
                </a:solidFill>
              </a:defRPr>
            </a:lvl1pPr>
          </a:lstStyle>
          <a:p>
            <a:r>
              <a:rPr lang="en-US" dirty="0"/>
              <a:t>Click to add title</a:t>
            </a:r>
          </a:p>
        </p:txBody>
      </p:sp>
      <p:sp>
        <p:nvSpPr>
          <p:cNvPr id="4" name="Content Placeholder 3">
            <a:extLst>
              <a:ext uri="{FF2B5EF4-FFF2-40B4-BE49-F238E27FC236}">
                <a16:creationId xmlns:a16="http://schemas.microsoft.com/office/drawing/2014/main" id="{D1D681FF-F6BE-41D5-AE6C-B4110384B0F4}"/>
              </a:ext>
            </a:extLst>
          </p:cNvPr>
          <p:cNvSpPr>
            <a:spLocks noGrp="1"/>
          </p:cNvSpPr>
          <p:nvPr>
            <p:ph sz="quarter" idx="10"/>
          </p:nvPr>
        </p:nvSpPr>
        <p:spPr>
          <a:xfrm>
            <a:off x="693738" y="1128713"/>
            <a:ext cx="7654925" cy="5068887"/>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Footer Placeholder 15">
            <a:extLst>
              <a:ext uri="{FF2B5EF4-FFF2-40B4-BE49-F238E27FC236}">
                <a16:creationId xmlns:a16="http://schemas.microsoft.com/office/drawing/2014/main" id="{A60E8AF0-85D7-4035-8301-57B3B4977F94}"/>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dirty="0"/>
              <a:t>PRESENTATION TITLE</a:t>
            </a:r>
          </a:p>
        </p:txBody>
      </p:sp>
      <p:sp>
        <p:nvSpPr>
          <p:cNvPr id="13" name="Slide Number Placeholder 16">
            <a:extLst>
              <a:ext uri="{FF2B5EF4-FFF2-40B4-BE49-F238E27FC236}">
                <a16:creationId xmlns:a16="http://schemas.microsoft.com/office/drawing/2014/main" id="{481785BD-DC42-4BBE-8C62-BCE6F0EA47BD}"/>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1"/>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dirty="0"/>
          </a:p>
        </p:txBody>
      </p:sp>
      <p:sp>
        <p:nvSpPr>
          <p:cNvPr id="14" name="Date Placeholder 14">
            <a:extLst>
              <a:ext uri="{FF2B5EF4-FFF2-40B4-BE49-F238E27FC236}">
                <a16:creationId xmlns:a16="http://schemas.microsoft.com/office/drawing/2014/main" id="{E7886D57-8CCD-43A4-AA49-E96D2EE3EB83}"/>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dirty="0"/>
              <a:t>May 21, 20XX</a:t>
            </a:r>
          </a:p>
        </p:txBody>
      </p:sp>
    </p:spTree>
    <p:extLst>
      <p:ext uri="{BB962C8B-B14F-4D97-AF65-F5344CB8AC3E}">
        <p14:creationId xmlns:p14="http://schemas.microsoft.com/office/powerpoint/2010/main" val="103679103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Meet The Team 4-Up">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6F8B9974-85ED-46AA-8617-AC54C847B6B1}"/>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1"/>
            <a:ext cx="12205220" cy="6858001"/>
          </a:xfrm>
          <a:prstGeom prst="rect">
            <a:avLst/>
          </a:prstGeom>
        </p:spPr>
      </p:pic>
      <p:sp>
        <p:nvSpPr>
          <p:cNvPr id="2" name="Title 1">
            <a:extLst>
              <a:ext uri="{FF2B5EF4-FFF2-40B4-BE49-F238E27FC236}">
                <a16:creationId xmlns:a16="http://schemas.microsoft.com/office/drawing/2014/main" id="{EB6F28C4-DD1C-4E63-87E8-D76D85414CE0}"/>
              </a:ext>
            </a:extLst>
          </p:cNvPr>
          <p:cNvSpPr>
            <a:spLocks noGrp="1"/>
          </p:cNvSpPr>
          <p:nvPr>
            <p:ph type="title" hasCustomPrompt="1"/>
          </p:nvPr>
        </p:nvSpPr>
        <p:spPr>
          <a:xfrm>
            <a:off x="655858" y="2433312"/>
            <a:ext cx="1939480" cy="2115505"/>
          </a:xfrm>
          <a:prstGeom prst="rect">
            <a:avLst/>
          </a:prstGeom>
        </p:spPr>
        <p:txBody>
          <a:bodyPr anchor="ctr"/>
          <a:lstStyle>
            <a:lvl1pPr algn="ctr">
              <a:defRPr sz="2800" cap="all" spc="400" baseline="0">
                <a:solidFill>
                  <a:schemeClr val="bg1"/>
                </a:solidFill>
              </a:defRPr>
            </a:lvl1pPr>
          </a:lstStyle>
          <a:p>
            <a:r>
              <a:rPr lang="en-US" dirty="0"/>
              <a:t>Click to add title</a:t>
            </a:r>
          </a:p>
        </p:txBody>
      </p:sp>
      <p:sp>
        <p:nvSpPr>
          <p:cNvPr id="14" name="Picture Placeholder 9">
            <a:extLst>
              <a:ext uri="{FF2B5EF4-FFF2-40B4-BE49-F238E27FC236}">
                <a16:creationId xmlns:a16="http://schemas.microsoft.com/office/drawing/2014/main" id="{3987B23C-61B9-4A48-AD36-5E284812C449}"/>
              </a:ext>
            </a:extLst>
          </p:cNvPr>
          <p:cNvSpPr>
            <a:spLocks noGrp="1"/>
          </p:cNvSpPr>
          <p:nvPr>
            <p:ph type="pic" sz="quarter" idx="16" hasCustomPrompt="1"/>
          </p:nvPr>
        </p:nvSpPr>
        <p:spPr>
          <a:xfrm>
            <a:off x="3088220" y="2599422"/>
            <a:ext cx="1502806" cy="1502805"/>
          </a:xfrm>
          <a:prstGeom prst="ellipse">
            <a:avLst/>
          </a:prstGeom>
        </p:spPr>
        <p:txBody>
          <a:bodyPr/>
          <a:lstStyle>
            <a:lvl1pPr marL="0" indent="0" algn="ctr">
              <a:buNone/>
              <a:defRPr sz="2400">
                <a:solidFill>
                  <a:schemeClr val="bg1"/>
                </a:solidFill>
              </a:defRPr>
            </a:lvl1pPr>
          </a:lstStyle>
          <a:p>
            <a:r>
              <a:rPr lang="en-US" dirty="0"/>
              <a:t>Click to add photo</a:t>
            </a:r>
          </a:p>
        </p:txBody>
      </p:sp>
      <p:sp>
        <p:nvSpPr>
          <p:cNvPr id="10" name="Picture Placeholder 9">
            <a:extLst>
              <a:ext uri="{FF2B5EF4-FFF2-40B4-BE49-F238E27FC236}">
                <a16:creationId xmlns:a16="http://schemas.microsoft.com/office/drawing/2014/main" id="{CCBD4661-3D71-432B-9308-D2D085BDDDC2}"/>
              </a:ext>
            </a:extLst>
          </p:cNvPr>
          <p:cNvSpPr>
            <a:spLocks noGrp="1"/>
          </p:cNvSpPr>
          <p:nvPr>
            <p:ph type="pic" sz="quarter" idx="15" hasCustomPrompt="1"/>
          </p:nvPr>
        </p:nvSpPr>
        <p:spPr>
          <a:xfrm>
            <a:off x="5190425" y="2599420"/>
            <a:ext cx="1502806" cy="1502805"/>
          </a:xfrm>
          <a:prstGeom prst="ellipse">
            <a:avLst/>
          </a:prstGeom>
        </p:spPr>
        <p:txBody>
          <a:bodyPr/>
          <a:lstStyle>
            <a:lvl1pPr marL="0" indent="0" algn="ctr">
              <a:buNone/>
              <a:defRPr sz="2400">
                <a:solidFill>
                  <a:schemeClr val="bg1"/>
                </a:solidFill>
              </a:defRPr>
            </a:lvl1pPr>
          </a:lstStyle>
          <a:p>
            <a:r>
              <a:rPr lang="en-US" dirty="0"/>
              <a:t>Click to add photo</a:t>
            </a:r>
          </a:p>
        </p:txBody>
      </p:sp>
      <p:sp>
        <p:nvSpPr>
          <p:cNvPr id="17" name="Picture Placeholder 9">
            <a:extLst>
              <a:ext uri="{FF2B5EF4-FFF2-40B4-BE49-F238E27FC236}">
                <a16:creationId xmlns:a16="http://schemas.microsoft.com/office/drawing/2014/main" id="{F89712B5-4C74-4247-B444-43F116D582EB}"/>
              </a:ext>
            </a:extLst>
          </p:cNvPr>
          <p:cNvSpPr>
            <a:spLocks noGrp="1"/>
          </p:cNvSpPr>
          <p:nvPr>
            <p:ph type="pic" sz="quarter" idx="18" hasCustomPrompt="1"/>
          </p:nvPr>
        </p:nvSpPr>
        <p:spPr>
          <a:xfrm>
            <a:off x="7291629" y="2599420"/>
            <a:ext cx="1502806" cy="1502805"/>
          </a:xfrm>
          <a:prstGeom prst="ellipse">
            <a:avLst/>
          </a:prstGeom>
        </p:spPr>
        <p:txBody>
          <a:bodyPr/>
          <a:lstStyle>
            <a:lvl1pPr marL="0" indent="0" algn="ctr">
              <a:buNone/>
              <a:defRPr sz="2400">
                <a:solidFill>
                  <a:schemeClr val="bg1"/>
                </a:solidFill>
              </a:defRPr>
            </a:lvl1pPr>
          </a:lstStyle>
          <a:p>
            <a:r>
              <a:rPr lang="en-US" dirty="0"/>
              <a:t>Click to add photo</a:t>
            </a:r>
          </a:p>
        </p:txBody>
      </p:sp>
      <p:sp>
        <p:nvSpPr>
          <p:cNvPr id="16" name="Picture Placeholder 9">
            <a:extLst>
              <a:ext uri="{FF2B5EF4-FFF2-40B4-BE49-F238E27FC236}">
                <a16:creationId xmlns:a16="http://schemas.microsoft.com/office/drawing/2014/main" id="{33EE5A9D-21AC-4735-98D7-42551FA2C58E}"/>
              </a:ext>
            </a:extLst>
          </p:cNvPr>
          <p:cNvSpPr>
            <a:spLocks noGrp="1"/>
          </p:cNvSpPr>
          <p:nvPr>
            <p:ph type="pic" sz="quarter" idx="17" hasCustomPrompt="1"/>
          </p:nvPr>
        </p:nvSpPr>
        <p:spPr>
          <a:xfrm>
            <a:off x="9387443" y="2599420"/>
            <a:ext cx="1502806" cy="1502805"/>
          </a:xfrm>
          <a:prstGeom prst="ellipse">
            <a:avLst/>
          </a:prstGeom>
        </p:spPr>
        <p:txBody>
          <a:bodyPr/>
          <a:lstStyle>
            <a:lvl1pPr marL="0" indent="0" algn="ctr">
              <a:buNone/>
              <a:defRPr sz="2400">
                <a:solidFill>
                  <a:schemeClr val="bg1"/>
                </a:solidFill>
              </a:defRPr>
            </a:lvl1pPr>
          </a:lstStyle>
          <a:p>
            <a:r>
              <a:rPr lang="en-US" dirty="0"/>
              <a:t>Click to add photo</a:t>
            </a:r>
          </a:p>
        </p:txBody>
      </p:sp>
      <p:sp>
        <p:nvSpPr>
          <p:cNvPr id="18" name="Oval 17">
            <a:extLst>
              <a:ext uri="{FF2B5EF4-FFF2-40B4-BE49-F238E27FC236}">
                <a16:creationId xmlns:a16="http://schemas.microsoft.com/office/drawing/2014/main" id="{5EDBA775-4308-4BDB-B966-8167F3D04FF5}"/>
              </a:ext>
              <a:ext uri="{C183D7F6-B498-43B3-948B-1728B52AA6E4}">
                <adec:decorative xmlns:adec="http://schemas.microsoft.com/office/drawing/2017/decorative" val="1"/>
              </a:ext>
            </a:extLst>
          </p:cNvPr>
          <p:cNvSpPr/>
          <p:nvPr userDrawn="1"/>
        </p:nvSpPr>
        <p:spPr>
          <a:xfrm>
            <a:off x="2975041" y="2486242"/>
            <a:ext cx="1729165" cy="1729165"/>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8BDDB0B0-BDCD-459F-AF20-19E1A7217639}"/>
              </a:ext>
              <a:ext uri="{C183D7F6-B498-43B3-948B-1728B52AA6E4}">
                <adec:decorative xmlns:adec="http://schemas.microsoft.com/office/drawing/2017/decorative" val="1"/>
              </a:ext>
            </a:extLst>
          </p:cNvPr>
          <p:cNvSpPr/>
          <p:nvPr userDrawn="1"/>
        </p:nvSpPr>
        <p:spPr>
          <a:xfrm>
            <a:off x="5077246" y="2486240"/>
            <a:ext cx="1729165" cy="1729165"/>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a:extLst>
              <a:ext uri="{FF2B5EF4-FFF2-40B4-BE49-F238E27FC236}">
                <a16:creationId xmlns:a16="http://schemas.microsoft.com/office/drawing/2014/main" id="{69A8E9D1-9673-42D1-A573-05CDC9EF884A}"/>
              </a:ext>
              <a:ext uri="{C183D7F6-B498-43B3-948B-1728B52AA6E4}">
                <adec:decorative xmlns:adec="http://schemas.microsoft.com/office/drawing/2017/decorative" val="1"/>
              </a:ext>
            </a:extLst>
          </p:cNvPr>
          <p:cNvSpPr/>
          <p:nvPr userDrawn="1"/>
        </p:nvSpPr>
        <p:spPr>
          <a:xfrm>
            <a:off x="7178450" y="2486240"/>
            <a:ext cx="1729165" cy="1729165"/>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a:extLst>
              <a:ext uri="{FF2B5EF4-FFF2-40B4-BE49-F238E27FC236}">
                <a16:creationId xmlns:a16="http://schemas.microsoft.com/office/drawing/2014/main" id="{52F851C1-89A7-44A6-8617-10C435FCD396}"/>
              </a:ext>
              <a:ext uri="{C183D7F6-B498-43B3-948B-1728B52AA6E4}">
                <adec:decorative xmlns:adec="http://schemas.microsoft.com/office/drawing/2017/decorative" val="1"/>
              </a:ext>
            </a:extLst>
          </p:cNvPr>
          <p:cNvSpPr/>
          <p:nvPr userDrawn="1"/>
        </p:nvSpPr>
        <p:spPr>
          <a:xfrm>
            <a:off x="9274264" y="2486240"/>
            <a:ext cx="1729165" cy="1729165"/>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 Placeholder 14">
            <a:extLst>
              <a:ext uri="{FF2B5EF4-FFF2-40B4-BE49-F238E27FC236}">
                <a16:creationId xmlns:a16="http://schemas.microsoft.com/office/drawing/2014/main" id="{11C9BE46-D000-4DE5-8AD9-6BFAD927A014}"/>
              </a:ext>
            </a:extLst>
          </p:cNvPr>
          <p:cNvSpPr>
            <a:spLocks noGrp="1"/>
          </p:cNvSpPr>
          <p:nvPr>
            <p:ph type="body" sz="quarter" idx="19" hasCustomPrompt="1"/>
          </p:nvPr>
        </p:nvSpPr>
        <p:spPr>
          <a:xfrm>
            <a:off x="2796727" y="4435583"/>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26" name="Text Placeholder 14">
            <a:extLst>
              <a:ext uri="{FF2B5EF4-FFF2-40B4-BE49-F238E27FC236}">
                <a16:creationId xmlns:a16="http://schemas.microsoft.com/office/drawing/2014/main" id="{5773EC03-0830-4EAE-A7B0-38902833DC2F}"/>
              </a:ext>
            </a:extLst>
          </p:cNvPr>
          <p:cNvSpPr>
            <a:spLocks noGrp="1"/>
          </p:cNvSpPr>
          <p:nvPr>
            <p:ph type="body" sz="quarter" idx="20" hasCustomPrompt="1"/>
          </p:nvPr>
        </p:nvSpPr>
        <p:spPr>
          <a:xfrm>
            <a:off x="2896865" y="4661551"/>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27" name="Text Placeholder 14">
            <a:extLst>
              <a:ext uri="{FF2B5EF4-FFF2-40B4-BE49-F238E27FC236}">
                <a16:creationId xmlns:a16="http://schemas.microsoft.com/office/drawing/2014/main" id="{32E4889E-0745-4713-90D8-432A681AFCE4}"/>
              </a:ext>
            </a:extLst>
          </p:cNvPr>
          <p:cNvSpPr>
            <a:spLocks noGrp="1"/>
          </p:cNvSpPr>
          <p:nvPr>
            <p:ph type="body" sz="quarter" idx="21" hasCustomPrompt="1"/>
          </p:nvPr>
        </p:nvSpPr>
        <p:spPr>
          <a:xfrm>
            <a:off x="4898932" y="4435583"/>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28" name="Text Placeholder 14">
            <a:extLst>
              <a:ext uri="{FF2B5EF4-FFF2-40B4-BE49-F238E27FC236}">
                <a16:creationId xmlns:a16="http://schemas.microsoft.com/office/drawing/2014/main" id="{BFD869E7-29DA-4FEB-AB84-1C1FC3ABAE30}"/>
              </a:ext>
            </a:extLst>
          </p:cNvPr>
          <p:cNvSpPr>
            <a:spLocks noGrp="1"/>
          </p:cNvSpPr>
          <p:nvPr>
            <p:ph type="body" sz="quarter" idx="22" hasCustomPrompt="1"/>
          </p:nvPr>
        </p:nvSpPr>
        <p:spPr>
          <a:xfrm>
            <a:off x="4999070" y="4661551"/>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30" name="Text Placeholder 14">
            <a:extLst>
              <a:ext uri="{FF2B5EF4-FFF2-40B4-BE49-F238E27FC236}">
                <a16:creationId xmlns:a16="http://schemas.microsoft.com/office/drawing/2014/main" id="{9E68119B-CDCA-4341-8772-2C5BF80B4E40}"/>
              </a:ext>
            </a:extLst>
          </p:cNvPr>
          <p:cNvSpPr>
            <a:spLocks noGrp="1"/>
          </p:cNvSpPr>
          <p:nvPr>
            <p:ph type="body" sz="quarter" idx="23" hasCustomPrompt="1"/>
          </p:nvPr>
        </p:nvSpPr>
        <p:spPr>
          <a:xfrm>
            <a:off x="7000136" y="4435751"/>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31" name="Text Placeholder 14">
            <a:extLst>
              <a:ext uri="{FF2B5EF4-FFF2-40B4-BE49-F238E27FC236}">
                <a16:creationId xmlns:a16="http://schemas.microsoft.com/office/drawing/2014/main" id="{303A31BF-223A-44A5-84FD-7281FF2E4CD4}"/>
              </a:ext>
            </a:extLst>
          </p:cNvPr>
          <p:cNvSpPr>
            <a:spLocks noGrp="1"/>
          </p:cNvSpPr>
          <p:nvPr>
            <p:ph type="body" sz="quarter" idx="24" hasCustomPrompt="1"/>
          </p:nvPr>
        </p:nvSpPr>
        <p:spPr>
          <a:xfrm>
            <a:off x="7100274" y="4661551"/>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32" name="Text Placeholder 14">
            <a:extLst>
              <a:ext uri="{FF2B5EF4-FFF2-40B4-BE49-F238E27FC236}">
                <a16:creationId xmlns:a16="http://schemas.microsoft.com/office/drawing/2014/main" id="{666E1F4A-0D75-4B8E-A181-DBEB50FB1D60}"/>
              </a:ext>
            </a:extLst>
          </p:cNvPr>
          <p:cNvSpPr>
            <a:spLocks noGrp="1"/>
          </p:cNvSpPr>
          <p:nvPr>
            <p:ph type="body" sz="quarter" idx="25" hasCustomPrompt="1"/>
          </p:nvPr>
        </p:nvSpPr>
        <p:spPr>
          <a:xfrm>
            <a:off x="9095950" y="4435583"/>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33" name="Text Placeholder 14">
            <a:extLst>
              <a:ext uri="{FF2B5EF4-FFF2-40B4-BE49-F238E27FC236}">
                <a16:creationId xmlns:a16="http://schemas.microsoft.com/office/drawing/2014/main" id="{5EAE80D5-B799-4807-8F81-22C4218233DF}"/>
              </a:ext>
            </a:extLst>
          </p:cNvPr>
          <p:cNvSpPr>
            <a:spLocks noGrp="1"/>
          </p:cNvSpPr>
          <p:nvPr>
            <p:ph type="body" sz="quarter" idx="26" hasCustomPrompt="1"/>
          </p:nvPr>
        </p:nvSpPr>
        <p:spPr>
          <a:xfrm>
            <a:off x="9196088" y="4661551"/>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39" name="Footer Placeholder 15">
            <a:extLst>
              <a:ext uri="{FF2B5EF4-FFF2-40B4-BE49-F238E27FC236}">
                <a16:creationId xmlns:a16="http://schemas.microsoft.com/office/drawing/2014/main" id="{6F4437FE-F08F-4311-B53A-88E2B729B745}"/>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40" name="Slide Number Placeholder 16">
            <a:extLst>
              <a:ext uri="{FF2B5EF4-FFF2-40B4-BE49-F238E27FC236}">
                <a16:creationId xmlns:a16="http://schemas.microsoft.com/office/drawing/2014/main" id="{D0901035-50AC-4DE0-9A34-AAA61EC10E16}"/>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41" name="Date Placeholder 14">
            <a:extLst>
              <a:ext uri="{FF2B5EF4-FFF2-40B4-BE49-F238E27FC236}">
                <a16:creationId xmlns:a16="http://schemas.microsoft.com/office/drawing/2014/main" id="{5FDD3145-ADE2-4744-AF2E-9C8074C85841}"/>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419144506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Meet The Team 8-Up">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8A79A51B-CC7A-4B36-B457-AF323638813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1"/>
            <a:ext cx="12205220" cy="6858001"/>
          </a:xfrm>
          <a:prstGeom prst="rect">
            <a:avLst/>
          </a:prstGeom>
        </p:spPr>
      </p:pic>
      <p:sp>
        <p:nvSpPr>
          <p:cNvPr id="2" name="Title 1">
            <a:extLst>
              <a:ext uri="{FF2B5EF4-FFF2-40B4-BE49-F238E27FC236}">
                <a16:creationId xmlns:a16="http://schemas.microsoft.com/office/drawing/2014/main" id="{0E019BE9-6149-434A-B185-EE7434112622}"/>
              </a:ext>
            </a:extLst>
          </p:cNvPr>
          <p:cNvSpPr>
            <a:spLocks noGrp="1"/>
          </p:cNvSpPr>
          <p:nvPr>
            <p:ph type="title" hasCustomPrompt="1"/>
          </p:nvPr>
        </p:nvSpPr>
        <p:spPr>
          <a:xfrm>
            <a:off x="661216" y="2375820"/>
            <a:ext cx="1939480" cy="2218499"/>
          </a:xfrm>
          <a:prstGeom prst="rect">
            <a:avLst/>
          </a:prstGeom>
        </p:spPr>
        <p:txBody>
          <a:bodyPr anchor="ctr"/>
          <a:lstStyle>
            <a:lvl1pPr algn="ctr">
              <a:lnSpc>
                <a:spcPct val="90000"/>
              </a:lnSpc>
              <a:spcBef>
                <a:spcPts val="1000"/>
              </a:spcBef>
              <a:defRPr sz="2800" cap="all" spc="400" baseline="0">
                <a:solidFill>
                  <a:schemeClr val="bg1"/>
                </a:solidFill>
              </a:defRPr>
            </a:lvl1pPr>
          </a:lstStyle>
          <a:p>
            <a:r>
              <a:rPr lang="en-US" dirty="0"/>
              <a:t>Click to add title</a:t>
            </a:r>
          </a:p>
        </p:txBody>
      </p:sp>
      <p:sp>
        <p:nvSpPr>
          <p:cNvPr id="34" name="Picture Placeholder 9">
            <a:extLst>
              <a:ext uri="{FF2B5EF4-FFF2-40B4-BE49-F238E27FC236}">
                <a16:creationId xmlns:a16="http://schemas.microsoft.com/office/drawing/2014/main" id="{18B0121B-CD0E-495B-9B36-4E88EA4A9786}"/>
              </a:ext>
              <a:ext uri="{C183D7F6-B498-43B3-948B-1728B52AA6E4}">
                <adec:decorative xmlns:adec="http://schemas.microsoft.com/office/drawing/2017/decorative" val="0"/>
              </a:ext>
            </a:extLst>
          </p:cNvPr>
          <p:cNvSpPr>
            <a:spLocks noGrp="1"/>
          </p:cNvSpPr>
          <p:nvPr>
            <p:ph type="pic" sz="quarter" idx="16" hasCustomPrompt="1"/>
          </p:nvPr>
        </p:nvSpPr>
        <p:spPr>
          <a:xfrm>
            <a:off x="3136339" y="1326925"/>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81" name="Picture Placeholder 9">
            <a:extLst>
              <a:ext uri="{FF2B5EF4-FFF2-40B4-BE49-F238E27FC236}">
                <a16:creationId xmlns:a16="http://schemas.microsoft.com/office/drawing/2014/main" id="{4508E76D-2071-4546-8DF2-405B38E2E271}"/>
              </a:ext>
            </a:extLst>
          </p:cNvPr>
          <p:cNvSpPr>
            <a:spLocks noGrp="1"/>
          </p:cNvSpPr>
          <p:nvPr>
            <p:ph type="pic" sz="quarter" idx="39" hasCustomPrompt="1"/>
          </p:nvPr>
        </p:nvSpPr>
        <p:spPr>
          <a:xfrm>
            <a:off x="5209991" y="1326192"/>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85" name="Picture Placeholder 9">
            <a:extLst>
              <a:ext uri="{FF2B5EF4-FFF2-40B4-BE49-F238E27FC236}">
                <a16:creationId xmlns:a16="http://schemas.microsoft.com/office/drawing/2014/main" id="{D319C8D5-E3A6-45C8-8A64-1C1B70C90DD1}"/>
              </a:ext>
              <a:ext uri="{C183D7F6-B498-43B3-948B-1728B52AA6E4}">
                <adec:decorative xmlns:adec="http://schemas.microsoft.com/office/drawing/2017/decorative" val="0"/>
              </a:ext>
            </a:extLst>
          </p:cNvPr>
          <p:cNvSpPr>
            <a:spLocks noGrp="1"/>
          </p:cNvSpPr>
          <p:nvPr>
            <p:ph type="pic" sz="quarter" idx="40" hasCustomPrompt="1"/>
          </p:nvPr>
        </p:nvSpPr>
        <p:spPr>
          <a:xfrm>
            <a:off x="7305041" y="1335752"/>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87" name="Picture Placeholder 9">
            <a:extLst>
              <a:ext uri="{FF2B5EF4-FFF2-40B4-BE49-F238E27FC236}">
                <a16:creationId xmlns:a16="http://schemas.microsoft.com/office/drawing/2014/main" id="{01486F31-E79E-4E60-8749-B8036B3F096A}"/>
              </a:ext>
              <a:ext uri="{C183D7F6-B498-43B3-948B-1728B52AA6E4}">
                <adec:decorative xmlns:adec="http://schemas.microsoft.com/office/drawing/2017/decorative" val="0"/>
              </a:ext>
            </a:extLst>
          </p:cNvPr>
          <p:cNvSpPr>
            <a:spLocks noGrp="1"/>
          </p:cNvSpPr>
          <p:nvPr>
            <p:ph type="pic" sz="quarter" idx="41" hasCustomPrompt="1"/>
          </p:nvPr>
        </p:nvSpPr>
        <p:spPr>
          <a:xfrm>
            <a:off x="9384248" y="1326192"/>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37" name="Oval 36">
            <a:extLst>
              <a:ext uri="{FF2B5EF4-FFF2-40B4-BE49-F238E27FC236}">
                <a16:creationId xmlns:a16="http://schemas.microsoft.com/office/drawing/2014/main" id="{8139AA92-1781-41FF-9168-9F70B1CD9FB7}"/>
              </a:ext>
              <a:ext uri="{C183D7F6-B498-43B3-948B-1728B52AA6E4}">
                <adec:decorative xmlns:adec="http://schemas.microsoft.com/office/drawing/2017/decorative" val="1"/>
              </a:ext>
            </a:extLst>
          </p:cNvPr>
          <p:cNvSpPr/>
          <p:nvPr userDrawn="1"/>
        </p:nvSpPr>
        <p:spPr>
          <a:xfrm>
            <a:off x="3031536" y="1222122"/>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Text Placeholder 14">
            <a:extLst>
              <a:ext uri="{FF2B5EF4-FFF2-40B4-BE49-F238E27FC236}">
                <a16:creationId xmlns:a16="http://schemas.microsoft.com/office/drawing/2014/main" id="{5FE36F90-735E-43D7-854A-0347B805053D}"/>
              </a:ext>
            </a:extLst>
          </p:cNvPr>
          <p:cNvSpPr>
            <a:spLocks noGrp="1"/>
          </p:cNvSpPr>
          <p:nvPr>
            <p:ph type="body" sz="quarter" idx="19" hasCustomPrompt="1"/>
          </p:nvPr>
        </p:nvSpPr>
        <p:spPr>
          <a:xfrm>
            <a:off x="2796727" y="2972370"/>
            <a:ext cx="2085792" cy="274650"/>
          </a:xfrm>
          <a:prstGeom prst="rect">
            <a:avLst/>
          </a:prstGeom>
        </p:spPr>
        <p:txBody>
          <a:bodyPr/>
          <a:lstStyle>
            <a:lvl1pPr marL="0" indent="0" algn="ctr">
              <a:buNone/>
              <a:defRPr sz="1200" b="0" cap="all" spc="200" baseline="0">
                <a:solidFill>
                  <a:schemeClr val="accent6"/>
                </a:solidFill>
                <a:latin typeface="+mj-lt"/>
              </a:defRPr>
            </a:lvl1pPr>
          </a:lstStyle>
          <a:p>
            <a:pPr lvl="0"/>
            <a:r>
              <a:rPr lang="en-US" dirty="0"/>
              <a:t>Add Name</a:t>
            </a:r>
          </a:p>
        </p:txBody>
      </p:sp>
      <p:sp>
        <p:nvSpPr>
          <p:cNvPr id="42" name="Text Placeholder 14">
            <a:extLst>
              <a:ext uri="{FF2B5EF4-FFF2-40B4-BE49-F238E27FC236}">
                <a16:creationId xmlns:a16="http://schemas.microsoft.com/office/drawing/2014/main" id="{2D0125FE-7543-4B0C-8C50-D4F2949EE8A0}"/>
              </a:ext>
            </a:extLst>
          </p:cNvPr>
          <p:cNvSpPr>
            <a:spLocks noGrp="1"/>
          </p:cNvSpPr>
          <p:nvPr>
            <p:ph type="body" sz="quarter" idx="20" hasCustomPrompt="1"/>
          </p:nvPr>
        </p:nvSpPr>
        <p:spPr>
          <a:xfrm>
            <a:off x="2896865" y="3198338"/>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43" name="Text Placeholder 14">
            <a:extLst>
              <a:ext uri="{FF2B5EF4-FFF2-40B4-BE49-F238E27FC236}">
                <a16:creationId xmlns:a16="http://schemas.microsoft.com/office/drawing/2014/main" id="{839FFFF4-4A0D-40BD-B34D-CD03D03FBEC4}"/>
              </a:ext>
            </a:extLst>
          </p:cNvPr>
          <p:cNvSpPr>
            <a:spLocks noGrp="1"/>
          </p:cNvSpPr>
          <p:nvPr>
            <p:ph type="body" sz="quarter" idx="21" hasCustomPrompt="1"/>
          </p:nvPr>
        </p:nvSpPr>
        <p:spPr>
          <a:xfrm>
            <a:off x="4898932" y="2972370"/>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44" name="Text Placeholder 14">
            <a:extLst>
              <a:ext uri="{FF2B5EF4-FFF2-40B4-BE49-F238E27FC236}">
                <a16:creationId xmlns:a16="http://schemas.microsoft.com/office/drawing/2014/main" id="{2697A53A-8491-4753-901E-02236DC0D5C4}"/>
              </a:ext>
            </a:extLst>
          </p:cNvPr>
          <p:cNvSpPr>
            <a:spLocks noGrp="1"/>
          </p:cNvSpPr>
          <p:nvPr>
            <p:ph type="body" sz="quarter" idx="22" hasCustomPrompt="1"/>
          </p:nvPr>
        </p:nvSpPr>
        <p:spPr>
          <a:xfrm>
            <a:off x="4999070" y="3198338"/>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45" name="Text Placeholder 14">
            <a:extLst>
              <a:ext uri="{FF2B5EF4-FFF2-40B4-BE49-F238E27FC236}">
                <a16:creationId xmlns:a16="http://schemas.microsoft.com/office/drawing/2014/main" id="{A51D26D1-89AE-43E7-8F1B-E28B18019F84}"/>
              </a:ext>
            </a:extLst>
          </p:cNvPr>
          <p:cNvSpPr>
            <a:spLocks noGrp="1"/>
          </p:cNvSpPr>
          <p:nvPr>
            <p:ph type="body" sz="quarter" idx="23" hasCustomPrompt="1"/>
          </p:nvPr>
        </p:nvSpPr>
        <p:spPr>
          <a:xfrm>
            <a:off x="7000136" y="2972538"/>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46" name="Text Placeholder 14">
            <a:extLst>
              <a:ext uri="{FF2B5EF4-FFF2-40B4-BE49-F238E27FC236}">
                <a16:creationId xmlns:a16="http://schemas.microsoft.com/office/drawing/2014/main" id="{0191059F-A4F0-4F1C-8237-308B7AD3F97D}"/>
              </a:ext>
            </a:extLst>
          </p:cNvPr>
          <p:cNvSpPr>
            <a:spLocks noGrp="1"/>
          </p:cNvSpPr>
          <p:nvPr>
            <p:ph type="body" sz="quarter" idx="24" hasCustomPrompt="1"/>
          </p:nvPr>
        </p:nvSpPr>
        <p:spPr>
          <a:xfrm>
            <a:off x="7100274" y="3198338"/>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47" name="Text Placeholder 14">
            <a:extLst>
              <a:ext uri="{FF2B5EF4-FFF2-40B4-BE49-F238E27FC236}">
                <a16:creationId xmlns:a16="http://schemas.microsoft.com/office/drawing/2014/main" id="{CFCD3D62-2515-40AC-A8A1-F7786244B36F}"/>
              </a:ext>
            </a:extLst>
          </p:cNvPr>
          <p:cNvSpPr>
            <a:spLocks noGrp="1"/>
          </p:cNvSpPr>
          <p:nvPr>
            <p:ph type="body" sz="quarter" idx="25" hasCustomPrompt="1"/>
          </p:nvPr>
        </p:nvSpPr>
        <p:spPr>
          <a:xfrm>
            <a:off x="9095950" y="2972370"/>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48" name="Text Placeholder 14">
            <a:extLst>
              <a:ext uri="{FF2B5EF4-FFF2-40B4-BE49-F238E27FC236}">
                <a16:creationId xmlns:a16="http://schemas.microsoft.com/office/drawing/2014/main" id="{96332DF1-A140-4DDE-9D59-EEF6D503A8D7}"/>
              </a:ext>
            </a:extLst>
          </p:cNvPr>
          <p:cNvSpPr>
            <a:spLocks noGrp="1"/>
          </p:cNvSpPr>
          <p:nvPr>
            <p:ph type="body" sz="quarter" idx="26" hasCustomPrompt="1"/>
          </p:nvPr>
        </p:nvSpPr>
        <p:spPr>
          <a:xfrm>
            <a:off x="9196088" y="3198338"/>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97" name="Picture Placeholder 9">
            <a:extLst>
              <a:ext uri="{FF2B5EF4-FFF2-40B4-BE49-F238E27FC236}">
                <a16:creationId xmlns:a16="http://schemas.microsoft.com/office/drawing/2014/main" id="{74EEDA10-EB71-4CAE-80C3-9C8B46E6DF07}"/>
              </a:ext>
            </a:extLst>
          </p:cNvPr>
          <p:cNvSpPr>
            <a:spLocks noGrp="1"/>
          </p:cNvSpPr>
          <p:nvPr>
            <p:ph type="pic" sz="quarter" idx="42" hasCustomPrompt="1"/>
          </p:nvPr>
        </p:nvSpPr>
        <p:spPr>
          <a:xfrm>
            <a:off x="3136338" y="3967833"/>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99" name="Picture Placeholder 9">
            <a:extLst>
              <a:ext uri="{FF2B5EF4-FFF2-40B4-BE49-F238E27FC236}">
                <a16:creationId xmlns:a16="http://schemas.microsoft.com/office/drawing/2014/main" id="{B9B031BF-4314-4A3C-B53C-3958CC4E6228}"/>
              </a:ext>
            </a:extLst>
          </p:cNvPr>
          <p:cNvSpPr>
            <a:spLocks noGrp="1"/>
          </p:cNvSpPr>
          <p:nvPr>
            <p:ph type="pic" sz="quarter" idx="43" hasCustomPrompt="1"/>
          </p:nvPr>
        </p:nvSpPr>
        <p:spPr>
          <a:xfrm>
            <a:off x="5209990" y="3967100"/>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101" name="Picture Placeholder 9">
            <a:extLst>
              <a:ext uri="{FF2B5EF4-FFF2-40B4-BE49-F238E27FC236}">
                <a16:creationId xmlns:a16="http://schemas.microsoft.com/office/drawing/2014/main" id="{BC693B9A-3B30-4605-8EB8-2F155D0A4D7C}"/>
              </a:ext>
            </a:extLst>
          </p:cNvPr>
          <p:cNvSpPr>
            <a:spLocks noGrp="1"/>
          </p:cNvSpPr>
          <p:nvPr>
            <p:ph type="pic" sz="quarter" idx="44" hasCustomPrompt="1"/>
          </p:nvPr>
        </p:nvSpPr>
        <p:spPr>
          <a:xfrm>
            <a:off x="7305040" y="3976660"/>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103" name="Picture Placeholder 9">
            <a:extLst>
              <a:ext uri="{FF2B5EF4-FFF2-40B4-BE49-F238E27FC236}">
                <a16:creationId xmlns:a16="http://schemas.microsoft.com/office/drawing/2014/main" id="{B4CC215D-FD31-4423-900D-14FF4F457AFA}"/>
              </a:ext>
            </a:extLst>
          </p:cNvPr>
          <p:cNvSpPr>
            <a:spLocks noGrp="1"/>
          </p:cNvSpPr>
          <p:nvPr>
            <p:ph type="pic" sz="quarter" idx="45" hasCustomPrompt="1"/>
          </p:nvPr>
        </p:nvSpPr>
        <p:spPr>
          <a:xfrm>
            <a:off x="9384247" y="3967100"/>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73" name="Text Placeholder 14">
            <a:extLst>
              <a:ext uri="{FF2B5EF4-FFF2-40B4-BE49-F238E27FC236}">
                <a16:creationId xmlns:a16="http://schemas.microsoft.com/office/drawing/2014/main" id="{D4954E76-6CE5-4657-B73B-9875EBBEE003}"/>
              </a:ext>
            </a:extLst>
          </p:cNvPr>
          <p:cNvSpPr>
            <a:spLocks noGrp="1"/>
          </p:cNvSpPr>
          <p:nvPr>
            <p:ph type="body" sz="quarter" idx="31" hasCustomPrompt="1"/>
          </p:nvPr>
        </p:nvSpPr>
        <p:spPr>
          <a:xfrm>
            <a:off x="2796727" y="5587307"/>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74" name="Text Placeholder 14">
            <a:extLst>
              <a:ext uri="{FF2B5EF4-FFF2-40B4-BE49-F238E27FC236}">
                <a16:creationId xmlns:a16="http://schemas.microsoft.com/office/drawing/2014/main" id="{E361B92F-F111-450A-A880-C34503792307}"/>
              </a:ext>
            </a:extLst>
          </p:cNvPr>
          <p:cNvSpPr>
            <a:spLocks noGrp="1"/>
          </p:cNvSpPr>
          <p:nvPr>
            <p:ph type="body" sz="quarter" idx="32" hasCustomPrompt="1"/>
          </p:nvPr>
        </p:nvSpPr>
        <p:spPr>
          <a:xfrm>
            <a:off x="2896865" y="5813275"/>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75" name="Text Placeholder 14">
            <a:extLst>
              <a:ext uri="{FF2B5EF4-FFF2-40B4-BE49-F238E27FC236}">
                <a16:creationId xmlns:a16="http://schemas.microsoft.com/office/drawing/2014/main" id="{375C0FEC-10E7-43EA-953F-8CB9B43D05D4}"/>
              </a:ext>
            </a:extLst>
          </p:cNvPr>
          <p:cNvSpPr>
            <a:spLocks noGrp="1"/>
          </p:cNvSpPr>
          <p:nvPr>
            <p:ph type="body" sz="quarter" idx="33" hasCustomPrompt="1"/>
          </p:nvPr>
        </p:nvSpPr>
        <p:spPr>
          <a:xfrm>
            <a:off x="4898932" y="5587307"/>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76" name="Text Placeholder 14">
            <a:extLst>
              <a:ext uri="{FF2B5EF4-FFF2-40B4-BE49-F238E27FC236}">
                <a16:creationId xmlns:a16="http://schemas.microsoft.com/office/drawing/2014/main" id="{84B1D0A0-DE01-44D1-9B3D-C05DBE9FF754}"/>
              </a:ext>
            </a:extLst>
          </p:cNvPr>
          <p:cNvSpPr>
            <a:spLocks noGrp="1"/>
          </p:cNvSpPr>
          <p:nvPr>
            <p:ph type="body" sz="quarter" idx="34" hasCustomPrompt="1"/>
          </p:nvPr>
        </p:nvSpPr>
        <p:spPr>
          <a:xfrm>
            <a:off x="4999070" y="5813275"/>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77" name="Text Placeholder 14">
            <a:extLst>
              <a:ext uri="{FF2B5EF4-FFF2-40B4-BE49-F238E27FC236}">
                <a16:creationId xmlns:a16="http://schemas.microsoft.com/office/drawing/2014/main" id="{DB6914BB-9516-4473-A02F-1A325FA7EF4F}"/>
              </a:ext>
            </a:extLst>
          </p:cNvPr>
          <p:cNvSpPr>
            <a:spLocks noGrp="1"/>
          </p:cNvSpPr>
          <p:nvPr>
            <p:ph type="body" sz="quarter" idx="35" hasCustomPrompt="1"/>
          </p:nvPr>
        </p:nvSpPr>
        <p:spPr>
          <a:xfrm>
            <a:off x="7000136" y="5587475"/>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78" name="Text Placeholder 14">
            <a:extLst>
              <a:ext uri="{FF2B5EF4-FFF2-40B4-BE49-F238E27FC236}">
                <a16:creationId xmlns:a16="http://schemas.microsoft.com/office/drawing/2014/main" id="{FEE30418-F1D4-4D16-A984-FAA6CA0C74BF}"/>
              </a:ext>
            </a:extLst>
          </p:cNvPr>
          <p:cNvSpPr>
            <a:spLocks noGrp="1"/>
          </p:cNvSpPr>
          <p:nvPr>
            <p:ph type="body" sz="quarter" idx="36" hasCustomPrompt="1"/>
          </p:nvPr>
        </p:nvSpPr>
        <p:spPr>
          <a:xfrm>
            <a:off x="7100274" y="5813275"/>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79" name="Text Placeholder 14">
            <a:extLst>
              <a:ext uri="{FF2B5EF4-FFF2-40B4-BE49-F238E27FC236}">
                <a16:creationId xmlns:a16="http://schemas.microsoft.com/office/drawing/2014/main" id="{6D336D9D-1BA1-44AE-96D0-3ABDA2E02FB5}"/>
              </a:ext>
            </a:extLst>
          </p:cNvPr>
          <p:cNvSpPr>
            <a:spLocks noGrp="1"/>
          </p:cNvSpPr>
          <p:nvPr>
            <p:ph type="body" sz="quarter" idx="37" hasCustomPrompt="1"/>
          </p:nvPr>
        </p:nvSpPr>
        <p:spPr>
          <a:xfrm>
            <a:off x="9095950" y="5587307"/>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80" name="Text Placeholder 14">
            <a:extLst>
              <a:ext uri="{FF2B5EF4-FFF2-40B4-BE49-F238E27FC236}">
                <a16:creationId xmlns:a16="http://schemas.microsoft.com/office/drawing/2014/main" id="{6CFC9B87-2AEB-414D-90C4-B7F8F4AA9080}"/>
              </a:ext>
            </a:extLst>
          </p:cNvPr>
          <p:cNvSpPr>
            <a:spLocks noGrp="1"/>
          </p:cNvSpPr>
          <p:nvPr>
            <p:ph type="body" sz="quarter" idx="38" hasCustomPrompt="1"/>
          </p:nvPr>
        </p:nvSpPr>
        <p:spPr>
          <a:xfrm>
            <a:off x="9192018" y="5813275"/>
            <a:ext cx="1885515"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82" name="Oval 81">
            <a:extLst>
              <a:ext uri="{FF2B5EF4-FFF2-40B4-BE49-F238E27FC236}">
                <a16:creationId xmlns:a16="http://schemas.microsoft.com/office/drawing/2014/main" id="{9DC42105-8FBF-4317-8822-399B1F791ABF}"/>
              </a:ext>
              <a:ext uri="{C183D7F6-B498-43B3-948B-1728B52AA6E4}">
                <adec:decorative xmlns:adec="http://schemas.microsoft.com/office/drawing/2017/decorative" val="1"/>
              </a:ext>
            </a:extLst>
          </p:cNvPr>
          <p:cNvSpPr/>
          <p:nvPr userDrawn="1"/>
        </p:nvSpPr>
        <p:spPr>
          <a:xfrm>
            <a:off x="5105188" y="1221389"/>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Oval 85">
            <a:extLst>
              <a:ext uri="{FF2B5EF4-FFF2-40B4-BE49-F238E27FC236}">
                <a16:creationId xmlns:a16="http://schemas.microsoft.com/office/drawing/2014/main" id="{644C80F9-E615-4699-A719-131E62011769}"/>
              </a:ext>
              <a:ext uri="{C183D7F6-B498-43B3-948B-1728B52AA6E4}">
                <adec:decorative xmlns:adec="http://schemas.microsoft.com/office/drawing/2017/decorative" val="1"/>
              </a:ext>
            </a:extLst>
          </p:cNvPr>
          <p:cNvSpPr/>
          <p:nvPr userDrawn="1"/>
        </p:nvSpPr>
        <p:spPr>
          <a:xfrm>
            <a:off x="7200238" y="1230949"/>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8" name="Oval 87">
            <a:extLst>
              <a:ext uri="{FF2B5EF4-FFF2-40B4-BE49-F238E27FC236}">
                <a16:creationId xmlns:a16="http://schemas.microsoft.com/office/drawing/2014/main" id="{191882A0-07C5-40D6-9520-02882775B26A}"/>
              </a:ext>
              <a:ext uri="{C183D7F6-B498-43B3-948B-1728B52AA6E4}">
                <adec:decorative xmlns:adec="http://schemas.microsoft.com/office/drawing/2017/decorative" val="1"/>
              </a:ext>
            </a:extLst>
          </p:cNvPr>
          <p:cNvSpPr/>
          <p:nvPr userDrawn="1"/>
        </p:nvSpPr>
        <p:spPr>
          <a:xfrm>
            <a:off x="9279445" y="1221389"/>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8" name="Oval 97">
            <a:extLst>
              <a:ext uri="{FF2B5EF4-FFF2-40B4-BE49-F238E27FC236}">
                <a16:creationId xmlns:a16="http://schemas.microsoft.com/office/drawing/2014/main" id="{242E90BB-F1EA-466F-939C-623189DF3ADD}"/>
              </a:ext>
              <a:ext uri="{C183D7F6-B498-43B3-948B-1728B52AA6E4}">
                <adec:decorative xmlns:adec="http://schemas.microsoft.com/office/drawing/2017/decorative" val="1"/>
              </a:ext>
            </a:extLst>
          </p:cNvPr>
          <p:cNvSpPr/>
          <p:nvPr userDrawn="1"/>
        </p:nvSpPr>
        <p:spPr>
          <a:xfrm>
            <a:off x="3031535" y="3863030"/>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0" name="Oval 99">
            <a:extLst>
              <a:ext uri="{FF2B5EF4-FFF2-40B4-BE49-F238E27FC236}">
                <a16:creationId xmlns:a16="http://schemas.microsoft.com/office/drawing/2014/main" id="{CBBFD36F-B307-4513-ABAD-4A02FF737176}"/>
              </a:ext>
              <a:ext uri="{C183D7F6-B498-43B3-948B-1728B52AA6E4}">
                <adec:decorative xmlns:adec="http://schemas.microsoft.com/office/drawing/2017/decorative" val="1"/>
              </a:ext>
            </a:extLst>
          </p:cNvPr>
          <p:cNvSpPr/>
          <p:nvPr userDrawn="1"/>
        </p:nvSpPr>
        <p:spPr>
          <a:xfrm>
            <a:off x="5105187" y="3862297"/>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2" name="Oval 101">
            <a:extLst>
              <a:ext uri="{FF2B5EF4-FFF2-40B4-BE49-F238E27FC236}">
                <a16:creationId xmlns:a16="http://schemas.microsoft.com/office/drawing/2014/main" id="{2E69D0B1-6D57-4A70-9C3C-F3A072AAA324}"/>
              </a:ext>
              <a:ext uri="{C183D7F6-B498-43B3-948B-1728B52AA6E4}">
                <adec:decorative xmlns:adec="http://schemas.microsoft.com/office/drawing/2017/decorative" val="1"/>
              </a:ext>
            </a:extLst>
          </p:cNvPr>
          <p:cNvSpPr/>
          <p:nvPr userDrawn="1"/>
        </p:nvSpPr>
        <p:spPr>
          <a:xfrm>
            <a:off x="7200237" y="3871857"/>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4" name="Oval 103">
            <a:extLst>
              <a:ext uri="{FF2B5EF4-FFF2-40B4-BE49-F238E27FC236}">
                <a16:creationId xmlns:a16="http://schemas.microsoft.com/office/drawing/2014/main" id="{95C6593C-7D72-47FB-AACE-F8848EAFA3AB}"/>
              </a:ext>
              <a:ext uri="{C183D7F6-B498-43B3-948B-1728B52AA6E4}">
                <adec:decorative xmlns:adec="http://schemas.microsoft.com/office/drawing/2017/decorative" val="1"/>
              </a:ext>
            </a:extLst>
          </p:cNvPr>
          <p:cNvSpPr/>
          <p:nvPr userDrawn="1"/>
        </p:nvSpPr>
        <p:spPr>
          <a:xfrm>
            <a:off x="9279444" y="3862297"/>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5" name="Footer Placeholder 15">
            <a:extLst>
              <a:ext uri="{FF2B5EF4-FFF2-40B4-BE49-F238E27FC236}">
                <a16:creationId xmlns:a16="http://schemas.microsoft.com/office/drawing/2014/main" id="{75E80FB1-82CC-4144-A899-130449B1AC1C}"/>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06" name="Slide Number Placeholder 16">
            <a:extLst>
              <a:ext uri="{FF2B5EF4-FFF2-40B4-BE49-F238E27FC236}">
                <a16:creationId xmlns:a16="http://schemas.microsoft.com/office/drawing/2014/main" id="{10233900-5A86-4114-B6F5-3A0EA053C022}"/>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07" name="Date Placeholder 14">
            <a:extLst>
              <a:ext uri="{FF2B5EF4-FFF2-40B4-BE49-F238E27FC236}">
                <a16:creationId xmlns:a16="http://schemas.microsoft.com/office/drawing/2014/main" id="{FD1BC0B7-CAA7-4673-9A20-4EFEDC54FC46}"/>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180233339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unding">
    <p:spTree>
      <p:nvGrpSpPr>
        <p:cNvPr id="1" name=""/>
        <p:cNvGrpSpPr/>
        <p:nvPr/>
      </p:nvGrpSpPr>
      <p:grpSpPr>
        <a:xfrm>
          <a:off x="0" y="0"/>
          <a:ext cx="0" cy="0"/>
          <a:chOff x="0" y="0"/>
          <a:chExt cx="0" cy="0"/>
        </a:xfrm>
      </p:grpSpPr>
      <p:pic>
        <p:nvPicPr>
          <p:cNvPr id="50" name="Graphic 49">
            <a:extLst>
              <a:ext uri="{FF2B5EF4-FFF2-40B4-BE49-F238E27FC236}">
                <a16:creationId xmlns:a16="http://schemas.microsoft.com/office/drawing/2014/main" id="{17DE9787-F8D7-4BBC-B3C0-144EEF47302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CB7F666A-7AF7-4FC6-99DD-E06ED83C2E88}"/>
              </a:ext>
            </a:extLst>
          </p:cNvPr>
          <p:cNvSpPr>
            <a:spLocks noGrp="1"/>
          </p:cNvSpPr>
          <p:nvPr>
            <p:ph type="title" hasCustomPrompt="1"/>
          </p:nvPr>
        </p:nvSpPr>
        <p:spPr>
          <a:xfrm>
            <a:off x="3131507" y="412356"/>
            <a:ext cx="5561556" cy="567670"/>
          </a:xfrm>
          <a:prstGeom prst="rect">
            <a:avLst/>
          </a:prstGeom>
        </p:spPr>
        <p:txBody>
          <a:bodyPr/>
          <a:lstStyle>
            <a:lvl1pPr algn="ctr">
              <a:defRPr sz="2800" cap="all" spc="400" baseline="0">
                <a:solidFill>
                  <a:schemeClr val="bg1"/>
                </a:solidFill>
              </a:defRPr>
            </a:lvl1pPr>
          </a:lstStyle>
          <a:p>
            <a:r>
              <a:rPr lang="en-US" dirty="0"/>
              <a:t>Click to add title</a:t>
            </a:r>
          </a:p>
        </p:txBody>
      </p:sp>
      <p:sp>
        <p:nvSpPr>
          <p:cNvPr id="45" name="Text Placeholder 10">
            <a:extLst>
              <a:ext uri="{FF2B5EF4-FFF2-40B4-BE49-F238E27FC236}">
                <a16:creationId xmlns:a16="http://schemas.microsoft.com/office/drawing/2014/main" id="{F2A51B67-A536-47ED-9C35-D2A4CF043420}"/>
              </a:ext>
            </a:extLst>
          </p:cNvPr>
          <p:cNvSpPr>
            <a:spLocks noGrp="1"/>
          </p:cNvSpPr>
          <p:nvPr>
            <p:ph type="body" sz="quarter" idx="21" hasCustomPrompt="1"/>
          </p:nvPr>
        </p:nvSpPr>
        <p:spPr>
          <a:xfrm>
            <a:off x="930273" y="2216292"/>
            <a:ext cx="1611892" cy="1151632"/>
          </a:xfrm>
          <a:prstGeom prst="rect">
            <a:avLst/>
          </a:prstGeom>
        </p:spPr>
        <p:txBody>
          <a:bodyPr anchor="ctr"/>
          <a:lstStyle>
            <a:lvl1pPr marL="0" indent="0" algn="ctr">
              <a:lnSpc>
                <a:spcPct val="100000"/>
              </a:lnSpc>
              <a:spcBef>
                <a:spcPts val="0"/>
              </a:spcBef>
              <a:spcAft>
                <a:spcPts val="0"/>
              </a:spcAft>
              <a:buNone/>
              <a:defRPr sz="4000" cap="all" spc="400" baseline="0">
                <a:solidFill>
                  <a:schemeClr val="accent5"/>
                </a:solidFill>
                <a:latin typeface="+mj-lt"/>
              </a:defRPr>
            </a:lvl1pPr>
          </a:lstStyle>
          <a:p>
            <a:pPr lvl="0"/>
            <a:r>
              <a:rPr lang="en-US" dirty="0"/>
              <a:t>Add title</a:t>
            </a:r>
          </a:p>
        </p:txBody>
      </p:sp>
      <p:sp>
        <p:nvSpPr>
          <p:cNvPr id="49" name="Text Placeholder 10">
            <a:extLst>
              <a:ext uri="{FF2B5EF4-FFF2-40B4-BE49-F238E27FC236}">
                <a16:creationId xmlns:a16="http://schemas.microsoft.com/office/drawing/2014/main" id="{22B9C39F-D011-4AC3-A4D5-F61A1CB3650B}"/>
              </a:ext>
            </a:extLst>
          </p:cNvPr>
          <p:cNvSpPr>
            <a:spLocks noGrp="1"/>
          </p:cNvSpPr>
          <p:nvPr>
            <p:ph type="body" sz="quarter" idx="22" hasCustomPrompt="1"/>
          </p:nvPr>
        </p:nvSpPr>
        <p:spPr>
          <a:xfrm>
            <a:off x="3613801" y="2216293"/>
            <a:ext cx="1611892" cy="1151632"/>
          </a:xfrm>
          <a:prstGeom prst="rect">
            <a:avLst/>
          </a:prstGeom>
        </p:spPr>
        <p:txBody>
          <a:bodyPr anchor="ctr"/>
          <a:lstStyle>
            <a:lvl1pPr marL="0" indent="0" algn="ctr">
              <a:lnSpc>
                <a:spcPct val="100000"/>
              </a:lnSpc>
              <a:spcBef>
                <a:spcPts val="0"/>
              </a:spcBef>
              <a:buNone/>
              <a:defRPr sz="4000" cap="all" spc="400" baseline="0">
                <a:solidFill>
                  <a:schemeClr val="accent6">
                    <a:lumMod val="75000"/>
                  </a:schemeClr>
                </a:solidFill>
                <a:latin typeface="+mj-lt"/>
              </a:defRPr>
            </a:lvl1pPr>
          </a:lstStyle>
          <a:p>
            <a:pPr lvl="0"/>
            <a:r>
              <a:rPr lang="en-US" dirty="0"/>
              <a:t>Add title</a:t>
            </a:r>
          </a:p>
        </p:txBody>
      </p:sp>
      <p:sp>
        <p:nvSpPr>
          <p:cNvPr id="47" name="Text Placeholder 10">
            <a:extLst>
              <a:ext uri="{FF2B5EF4-FFF2-40B4-BE49-F238E27FC236}">
                <a16:creationId xmlns:a16="http://schemas.microsoft.com/office/drawing/2014/main" id="{4ACDF114-02BD-4A37-9BE7-AA8094B7CD20}"/>
              </a:ext>
            </a:extLst>
          </p:cNvPr>
          <p:cNvSpPr>
            <a:spLocks noGrp="1"/>
          </p:cNvSpPr>
          <p:nvPr>
            <p:ph type="body" sz="quarter" idx="23" hasCustomPrompt="1"/>
          </p:nvPr>
        </p:nvSpPr>
        <p:spPr>
          <a:xfrm>
            <a:off x="6297329" y="2216293"/>
            <a:ext cx="1611892" cy="1151632"/>
          </a:xfrm>
          <a:prstGeom prst="rect">
            <a:avLst/>
          </a:prstGeom>
        </p:spPr>
        <p:txBody>
          <a:bodyPr anchor="ctr"/>
          <a:lstStyle>
            <a:lvl1pPr marL="0" indent="0" algn="ctr">
              <a:lnSpc>
                <a:spcPct val="100000"/>
              </a:lnSpc>
              <a:spcBef>
                <a:spcPts val="0"/>
              </a:spcBef>
              <a:buNone/>
              <a:defRPr sz="4000" cap="all" spc="400" baseline="0">
                <a:solidFill>
                  <a:schemeClr val="accent1">
                    <a:lumMod val="50000"/>
                    <a:lumOff val="50000"/>
                  </a:schemeClr>
                </a:solidFill>
                <a:latin typeface="+mj-lt"/>
              </a:defRPr>
            </a:lvl1pPr>
          </a:lstStyle>
          <a:p>
            <a:pPr lvl="0"/>
            <a:r>
              <a:rPr lang="en-US" dirty="0"/>
              <a:t>Add title</a:t>
            </a:r>
          </a:p>
        </p:txBody>
      </p:sp>
      <p:sp>
        <p:nvSpPr>
          <p:cNvPr id="48" name="Text Placeholder 10">
            <a:extLst>
              <a:ext uri="{FF2B5EF4-FFF2-40B4-BE49-F238E27FC236}">
                <a16:creationId xmlns:a16="http://schemas.microsoft.com/office/drawing/2014/main" id="{E3852728-C736-414F-BEC0-31AB3A704D1D}"/>
              </a:ext>
            </a:extLst>
          </p:cNvPr>
          <p:cNvSpPr>
            <a:spLocks noGrp="1"/>
          </p:cNvSpPr>
          <p:nvPr>
            <p:ph type="body" sz="quarter" idx="24" hasCustomPrompt="1"/>
          </p:nvPr>
        </p:nvSpPr>
        <p:spPr>
          <a:xfrm>
            <a:off x="8980856" y="2216293"/>
            <a:ext cx="1611892" cy="1151632"/>
          </a:xfrm>
          <a:prstGeom prst="rect">
            <a:avLst/>
          </a:prstGeom>
        </p:spPr>
        <p:txBody>
          <a:bodyPr anchor="ctr"/>
          <a:lstStyle>
            <a:lvl1pPr marL="0" indent="0" algn="ctr">
              <a:lnSpc>
                <a:spcPct val="100000"/>
              </a:lnSpc>
              <a:spcBef>
                <a:spcPts val="0"/>
              </a:spcBef>
              <a:buNone/>
              <a:defRPr sz="4000" cap="all" spc="400" baseline="0">
                <a:solidFill>
                  <a:schemeClr val="accent3"/>
                </a:solidFill>
                <a:latin typeface="+mj-lt"/>
              </a:defRPr>
            </a:lvl1pPr>
          </a:lstStyle>
          <a:p>
            <a:pPr lvl="0"/>
            <a:r>
              <a:rPr lang="en-US" dirty="0"/>
              <a:t>Add title</a:t>
            </a:r>
          </a:p>
        </p:txBody>
      </p:sp>
      <p:sp>
        <p:nvSpPr>
          <p:cNvPr id="37" name="Text Placeholder 14">
            <a:extLst>
              <a:ext uri="{FF2B5EF4-FFF2-40B4-BE49-F238E27FC236}">
                <a16:creationId xmlns:a16="http://schemas.microsoft.com/office/drawing/2014/main" id="{6B731840-A0DA-423D-9AD1-D542C17BA99A}"/>
              </a:ext>
            </a:extLst>
          </p:cNvPr>
          <p:cNvSpPr>
            <a:spLocks noGrp="1"/>
          </p:cNvSpPr>
          <p:nvPr>
            <p:ph type="body" sz="quarter" idx="12" hasCustomPrompt="1"/>
          </p:nvPr>
        </p:nvSpPr>
        <p:spPr>
          <a:xfrm>
            <a:off x="545026" y="3927568"/>
            <a:ext cx="2382386" cy="613702"/>
          </a:xfrm>
          <a:prstGeom prst="rect">
            <a:avLst/>
          </a:prstGeom>
        </p:spPr>
        <p:txBody>
          <a:bodyPr anchor="b"/>
          <a:lstStyle>
            <a:lvl1pPr marL="0" indent="0" algn="ctr">
              <a:lnSpc>
                <a:spcPct val="100000"/>
              </a:lnSpc>
              <a:spcBef>
                <a:spcPts val="0"/>
              </a:spcBef>
              <a:spcAft>
                <a:spcPts val="0"/>
              </a:spcAft>
              <a:buNone/>
              <a:defRPr sz="1600" cap="none" spc="200" baseline="0">
                <a:solidFill>
                  <a:schemeClr val="accent5"/>
                </a:solidFill>
                <a:latin typeface="+mj-lt"/>
              </a:defRPr>
            </a:lvl1pPr>
          </a:lstStyle>
          <a:p>
            <a:pPr lvl="0"/>
            <a:r>
              <a:rPr lang="en-US" dirty="0"/>
              <a:t>Click to add title</a:t>
            </a:r>
          </a:p>
        </p:txBody>
      </p:sp>
      <p:sp>
        <p:nvSpPr>
          <p:cNvPr id="38" name="Text Placeholder 14">
            <a:extLst>
              <a:ext uri="{FF2B5EF4-FFF2-40B4-BE49-F238E27FC236}">
                <a16:creationId xmlns:a16="http://schemas.microsoft.com/office/drawing/2014/main" id="{1E47A2D3-1E75-488B-A7B8-CB951C8CFBF3}"/>
              </a:ext>
            </a:extLst>
          </p:cNvPr>
          <p:cNvSpPr>
            <a:spLocks noGrp="1"/>
          </p:cNvSpPr>
          <p:nvPr>
            <p:ph type="body" sz="quarter" idx="13" hasCustomPrompt="1"/>
          </p:nvPr>
        </p:nvSpPr>
        <p:spPr>
          <a:xfrm>
            <a:off x="545026" y="4519311"/>
            <a:ext cx="2382386" cy="857935"/>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39" name="Text Placeholder 14">
            <a:extLst>
              <a:ext uri="{FF2B5EF4-FFF2-40B4-BE49-F238E27FC236}">
                <a16:creationId xmlns:a16="http://schemas.microsoft.com/office/drawing/2014/main" id="{2D6ADA9B-155A-4D54-8FCB-993ADEDA7934}"/>
              </a:ext>
            </a:extLst>
          </p:cNvPr>
          <p:cNvSpPr>
            <a:spLocks noGrp="1"/>
          </p:cNvSpPr>
          <p:nvPr>
            <p:ph type="body" sz="quarter" idx="15" hasCustomPrompt="1"/>
          </p:nvPr>
        </p:nvSpPr>
        <p:spPr>
          <a:xfrm>
            <a:off x="3228554" y="3927568"/>
            <a:ext cx="2382386" cy="613702"/>
          </a:xfrm>
          <a:prstGeom prst="rect">
            <a:avLst/>
          </a:prstGeom>
        </p:spPr>
        <p:txBody>
          <a:bodyPr anchor="b"/>
          <a:lstStyle>
            <a:lvl1pPr marL="0" indent="0" algn="ctr">
              <a:lnSpc>
                <a:spcPct val="100000"/>
              </a:lnSpc>
              <a:spcBef>
                <a:spcPts val="0"/>
              </a:spcBef>
              <a:spcAft>
                <a:spcPts val="0"/>
              </a:spcAft>
              <a:buNone/>
              <a:defRPr sz="1600" cap="none" spc="200" baseline="0">
                <a:solidFill>
                  <a:schemeClr val="accent6">
                    <a:lumMod val="75000"/>
                  </a:schemeClr>
                </a:solidFill>
                <a:latin typeface="+mj-lt"/>
              </a:defRPr>
            </a:lvl1pPr>
          </a:lstStyle>
          <a:p>
            <a:pPr lvl="0"/>
            <a:r>
              <a:rPr lang="en-US" dirty="0"/>
              <a:t>Click to add title</a:t>
            </a:r>
          </a:p>
        </p:txBody>
      </p:sp>
      <p:sp>
        <p:nvSpPr>
          <p:cNvPr id="40" name="Text Placeholder 14">
            <a:extLst>
              <a:ext uri="{FF2B5EF4-FFF2-40B4-BE49-F238E27FC236}">
                <a16:creationId xmlns:a16="http://schemas.microsoft.com/office/drawing/2014/main" id="{EF3CF6C8-7D4D-4E50-B616-0431BD4830E4}"/>
              </a:ext>
            </a:extLst>
          </p:cNvPr>
          <p:cNvSpPr>
            <a:spLocks noGrp="1"/>
          </p:cNvSpPr>
          <p:nvPr>
            <p:ph type="body" sz="quarter" idx="16" hasCustomPrompt="1"/>
          </p:nvPr>
        </p:nvSpPr>
        <p:spPr>
          <a:xfrm>
            <a:off x="3228554" y="4519311"/>
            <a:ext cx="2382386" cy="857935"/>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1" name="Text Placeholder 14">
            <a:extLst>
              <a:ext uri="{FF2B5EF4-FFF2-40B4-BE49-F238E27FC236}">
                <a16:creationId xmlns:a16="http://schemas.microsoft.com/office/drawing/2014/main" id="{1CDF49FC-54E3-44AE-A97C-193A25AD6CB3}"/>
              </a:ext>
            </a:extLst>
          </p:cNvPr>
          <p:cNvSpPr>
            <a:spLocks noGrp="1"/>
          </p:cNvSpPr>
          <p:nvPr>
            <p:ph type="body" sz="quarter" idx="17" hasCustomPrompt="1"/>
          </p:nvPr>
        </p:nvSpPr>
        <p:spPr>
          <a:xfrm>
            <a:off x="5912082" y="3927568"/>
            <a:ext cx="2382386" cy="613702"/>
          </a:xfrm>
          <a:prstGeom prst="rect">
            <a:avLst/>
          </a:prstGeom>
        </p:spPr>
        <p:txBody>
          <a:bodyPr anchor="b"/>
          <a:lstStyle>
            <a:lvl1pPr marL="0" indent="0" algn="ctr">
              <a:lnSpc>
                <a:spcPct val="100000"/>
              </a:lnSpc>
              <a:spcBef>
                <a:spcPts val="0"/>
              </a:spcBef>
              <a:spcAft>
                <a:spcPts val="0"/>
              </a:spcAft>
              <a:buNone/>
              <a:defRPr sz="1600" cap="none" spc="200" baseline="0">
                <a:solidFill>
                  <a:schemeClr val="accent1">
                    <a:lumMod val="50000"/>
                    <a:lumOff val="50000"/>
                  </a:schemeClr>
                </a:solidFill>
                <a:latin typeface="+mj-lt"/>
              </a:defRPr>
            </a:lvl1pPr>
          </a:lstStyle>
          <a:p>
            <a:pPr lvl="0"/>
            <a:r>
              <a:rPr lang="en-US" dirty="0"/>
              <a:t>Click to add title</a:t>
            </a:r>
          </a:p>
        </p:txBody>
      </p:sp>
      <p:sp>
        <p:nvSpPr>
          <p:cNvPr id="42" name="Text Placeholder 14">
            <a:extLst>
              <a:ext uri="{FF2B5EF4-FFF2-40B4-BE49-F238E27FC236}">
                <a16:creationId xmlns:a16="http://schemas.microsoft.com/office/drawing/2014/main" id="{742DE5D9-5D04-4F7F-9F34-704818185832}"/>
              </a:ext>
            </a:extLst>
          </p:cNvPr>
          <p:cNvSpPr>
            <a:spLocks noGrp="1"/>
          </p:cNvSpPr>
          <p:nvPr>
            <p:ph type="body" sz="quarter" idx="18" hasCustomPrompt="1"/>
          </p:nvPr>
        </p:nvSpPr>
        <p:spPr>
          <a:xfrm>
            <a:off x="5912082" y="4519311"/>
            <a:ext cx="2382386" cy="857935"/>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3" name="Text Placeholder 14">
            <a:extLst>
              <a:ext uri="{FF2B5EF4-FFF2-40B4-BE49-F238E27FC236}">
                <a16:creationId xmlns:a16="http://schemas.microsoft.com/office/drawing/2014/main" id="{5F0B8140-B940-4531-9562-8D79015D9413}"/>
              </a:ext>
            </a:extLst>
          </p:cNvPr>
          <p:cNvSpPr>
            <a:spLocks noGrp="1"/>
          </p:cNvSpPr>
          <p:nvPr>
            <p:ph type="body" sz="quarter" idx="19" hasCustomPrompt="1"/>
          </p:nvPr>
        </p:nvSpPr>
        <p:spPr>
          <a:xfrm>
            <a:off x="8595609" y="3927568"/>
            <a:ext cx="2382386" cy="613702"/>
          </a:xfrm>
          <a:prstGeom prst="rect">
            <a:avLst/>
          </a:prstGeom>
        </p:spPr>
        <p:txBody>
          <a:bodyPr anchor="b"/>
          <a:lstStyle>
            <a:lvl1pPr marL="0" indent="0" algn="ctr">
              <a:lnSpc>
                <a:spcPct val="100000"/>
              </a:lnSpc>
              <a:spcBef>
                <a:spcPts val="0"/>
              </a:spcBef>
              <a:spcAft>
                <a:spcPts val="0"/>
              </a:spcAft>
              <a:buNone/>
              <a:defRPr sz="1600" cap="none" spc="200" baseline="0">
                <a:solidFill>
                  <a:schemeClr val="accent3"/>
                </a:solidFill>
                <a:latin typeface="+mj-lt"/>
              </a:defRPr>
            </a:lvl1pPr>
          </a:lstStyle>
          <a:p>
            <a:pPr lvl="0"/>
            <a:r>
              <a:rPr lang="en-US" dirty="0"/>
              <a:t>Click to add title</a:t>
            </a:r>
          </a:p>
        </p:txBody>
      </p:sp>
      <p:sp>
        <p:nvSpPr>
          <p:cNvPr id="44" name="Text Placeholder 14">
            <a:extLst>
              <a:ext uri="{FF2B5EF4-FFF2-40B4-BE49-F238E27FC236}">
                <a16:creationId xmlns:a16="http://schemas.microsoft.com/office/drawing/2014/main" id="{849CC034-065E-48F0-985D-B80C15200238}"/>
              </a:ext>
            </a:extLst>
          </p:cNvPr>
          <p:cNvSpPr>
            <a:spLocks noGrp="1"/>
          </p:cNvSpPr>
          <p:nvPr>
            <p:ph type="body" sz="quarter" idx="20" hasCustomPrompt="1"/>
          </p:nvPr>
        </p:nvSpPr>
        <p:spPr>
          <a:xfrm>
            <a:off x="8595609" y="4519311"/>
            <a:ext cx="2382386" cy="857935"/>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12" name="Footer Placeholder 15">
            <a:extLst>
              <a:ext uri="{FF2B5EF4-FFF2-40B4-BE49-F238E27FC236}">
                <a16:creationId xmlns:a16="http://schemas.microsoft.com/office/drawing/2014/main" id="{8035ED58-36EB-4147-BCAF-919ADD4DD583}"/>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3" name="Slide Number Placeholder 16">
            <a:extLst>
              <a:ext uri="{FF2B5EF4-FFF2-40B4-BE49-F238E27FC236}">
                <a16:creationId xmlns:a16="http://schemas.microsoft.com/office/drawing/2014/main" id="{7D46932B-0FD6-4226-B251-4B8154612142}"/>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4" name="Date Placeholder 14">
            <a:extLst>
              <a:ext uri="{FF2B5EF4-FFF2-40B4-BE49-F238E27FC236}">
                <a16:creationId xmlns:a16="http://schemas.microsoft.com/office/drawing/2014/main" id="{56763F7F-D8C0-4AC6-96D0-C445984C5CB1}"/>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7382815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bout Us">
    <p:spTree>
      <p:nvGrpSpPr>
        <p:cNvPr id="1" name=""/>
        <p:cNvGrpSpPr/>
        <p:nvPr/>
      </p:nvGrpSpPr>
      <p:grpSpPr>
        <a:xfrm>
          <a:off x="0" y="0"/>
          <a:ext cx="0" cy="0"/>
          <a:chOff x="0" y="0"/>
          <a:chExt cx="0" cy="0"/>
        </a:xfrm>
      </p:grpSpPr>
      <p:pic>
        <p:nvPicPr>
          <p:cNvPr id="37" name="Graphic 36">
            <a:extLst>
              <a:ext uri="{FF2B5EF4-FFF2-40B4-BE49-F238E27FC236}">
                <a16:creationId xmlns:a16="http://schemas.microsoft.com/office/drawing/2014/main" id="{65AAE033-7EA4-4A87-A126-29FE42764512}"/>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31" name="Oval 30">
            <a:extLst>
              <a:ext uri="{FF2B5EF4-FFF2-40B4-BE49-F238E27FC236}">
                <a16:creationId xmlns:a16="http://schemas.microsoft.com/office/drawing/2014/main" id="{A5F6FE17-A48F-4A3E-8719-1DE83CD6B4C5}"/>
              </a:ext>
              <a:ext uri="{C183D7F6-B498-43B3-948B-1728B52AA6E4}">
                <adec:decorative xmlns:adec="http://schemas.microsoft.com/office/drawing/2017/decorative" val="1"/>
              </a:ext>
            </a:extLst>
          </p:cNvPr>
          <p:cNvSpPr/>
          <p:nvPr userDrawn="1"/>
        </p:nvSpPr>
        <p:spPr>
          <a:xfrm>
            <a:off x="7462048" y="1199853"/>
            <a:ext cx="3929901" cy="3929901"/>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FF73882-4B79-419D-89EE-4B7CED18D9E2}"/>
              </a:ext>
            </a:extLst>
          </p:cNvPr>
          <p:cNvSpPr>
            <a:spLocks noGrp="1"/>
          </p:cNvSpPr>
          <p:nvPr>
            <p:ph type="title" hasCustomPrompt="1"/>
          </p:nvPr>
        </p:nvSpPr>
        <p:spPr>
          <a:xfrm>
            <a:off x="1021623" y="2210810"/>
            <a:ext cx="4579970" cy="538038"/>
          </a:xfrm>
          <a:prstGeom prst="rect">
            <a:avLst/>
          </a:prstGeom>
        </p:spPr>
        <p:txBody>
          <a:bodyPr/>
          <a:lstStyle>
            <a:lvl1pPr>
              <a:defRPr sz="2800" cap="all" spc="400" baseline="0">
                <a:solidFill>
                  <a:schemeClr val="accent6"/>
                </a:solidFill>
              </a:defRPr>
            </a:lvl1pPr>
          </a:lstStyle>
          <a:p>
            <a:r>
              <a:rPr lang="en-US" dirty="0"/>
              <a:t>Click to add title</a:t>
            </a:r>
          </a:p>
        </p:txBody>
      </p:sp>
      <p:sp>
        <p:nvSpPr>
          <p:cNvPr id="26" name="Text Placeholder 25">
            <a:extLst>
              <a:ext uri="{FF2B5EF4-FFF2-40B4-BE49-F238E27FC236}">
                <a16:creationId xmlns:a16="http://schemas.microsoft.com/office/drawing/2014/main" id="{EF50E1F4-245D-4104-AFDB-25D35D7C5C07}"/>
              </a:ext>
            </a:extLst>
          </p:cNvPr>
          <p:cNvSpPr>
            <a:spLocks noGrp="1"/>
          </p:cNvSpPr>
          <p:nvPr>
            <p:ph type="body" sz="quarter" idx="12" hasCustomPrompt="1"/>
          </p:nvPr>
        </p:nvSpPr>
        <p:spPr>
          <a:xfrm>
            <a:off x="1034661" y="2747550"/>
            <a:ext cx="5309918" cy="2872039"/>
          </a:xfrm>
          <a:prstGeom prst="rect">
            <a:avLst/>
          </a:prstGeom>
        </p:spPr>
        <p:txBody>
          <a:bodyPr/>
          <a:lstStyle>
            <a:lvl1pPr marL="0" indent="0" algn="l">
              <a:lnSpc>
                <a:spcPct val="150000"/>
              </a:lnSpc>
              <a:spcBef>
                <a:spcPts val="0"/>
              </a:spcBef>
              <a:buNone/>
              <a:defRPr sz="1600">
                <a:solidFill>
                  <a:schemeClr val="bg1"/>
                </a:solidFill>
              </a:defRPr>
            </a:lvl1pPr>
          </a:lstStyle>
          <a:p>
            <a:pPr lvl="0"/>
            <a:r>
              <a:rPr lang="en-US" dirty="0"/>
              <a:t>Click to add text</a:t>
            </a:r>
          </a:p>
        </p:txBody>
      </p:sp>
      <p:sp>
        <p:nvSpPr>
          <p:cNvPr id="30" name="Picture Placeholder 29">
            <a:extLst>
              <a:ext uri="{FF2B5EF4-FFF2-40B4-BE49-F238E27FC236}">
                <a16:creationId xmlns:a16="http://schemas.microsoft.com/office/drawing/2014/main" id="{73A2FF74-415E-49BB-B2ED-E04C7B50BDE2}"/>
              </a:ext>
            </a:extLst>
          </p:cNvPr>
          <p:cNvSpPr>
            <a:spLocks noGrp="1"/>
          </p:cNvSpPr>
          <p:nvPr>
            <p:ph type="pic" sz="quarter" idx="13" hasCustomPrompt="1"/>
          </p:nvPr>
        </p:nvSpPr>
        <p:spPr>
          <a:xfrm>
            <a:off x="7663453" y="1433033"/>
            <a:ext cx="3527091" cy="3463540"/>
          </a:xfrm>
          <a:prstGeom prst="ellipse">
            <a:avLst/>
          </a:prstGeom>
        </p:spPr>
        <p:txBody>
          <a:bodyPr/>
          <a:lstStyle>
            <a:lvl1pPr marL="0" indent="0" algn="ctr">
              <a:buFont typeface="+mj-lt"/>
              <a:buNone/>
              <a:defRPr>
                <a:solidFill>
                  <a:schemeClr val="bg1"/>
                </a:solidFill>
              </a:defRPr>
            </a:lvl1pPr>
          </a:lstStyle>
          <a:p>
            <a:r>
              <a:rPr lang="en-US" dirty="0"/>
              <a:t>Click to add photo</a:t>
            </a:r>
          </a:p>
        </p:txBody>
      </p:sp>
      <p:sp>
        <p:nvSpPr>
          <p:cNvPr id="20" name="Footer Placeholder 15">
            <a:extLst>
              <a:ext uri="{FF2B5EF4-FFF2-40B4-BE49-F238E27FC236}">
                <a16:creationId xmlns:a16="http://schemas.microsoft.com/office/drawing/2014/main" id="{1847553A-14C8-45EB-88C7-05CE63B7E34D}"/>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dirty="0"/>
              <a:t>PRESENTATION TITLE</a:t>
            </a:r>
          </a:p>
        </p:txBody>
      </p:sp>
      <p:sp>
        <p:nvSpPr>
          <p:cNvPr id="21" name="Slide Number Placeholder 16">
            <a:extLst>
              <a:ext uri="{FF2B5EF4-FFF2-40B4-BE49-F238E27FC236}">
                <a16:creationId xmlns:a16="http://schemas.microsoft.com/office/drawing/2014/main" id="{E7FABA93-7D08-4CFE-B3A8-D44B1A0F3656}"/>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dirty="0"/>
          </a:p>
        </p:txBody>
      </p:sp>
      <p:sp>
        <p:nvSpPr>
          <p:cNvPr id="22" name="Date Placeholder 14">
            <a:extLst>
              <a:ext uri="{FF2B5EF4-FFF2-40B4-BE49-F238E27FC236}">
                <a16:creationId xmlns:a16="http://schemas.microsoft.com/office/drawing/2014/main" id="{FBD26C03-0B97-464A-A39C-A1F339DBAC8B}"/>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dirty="0"/>
              <a:t>May 21, 20XX</a:t>
            </a:r>
          </a:p>
        </p:txBody>
      </p:sp>
    </p:spTree>
    <p:extLst>
      <p:ext uri="{BB962C8B-B14F-4D97-AF65-F5344CB8AC3E}">
        <p14:creationId xmlns:p14="http://schemas.microsoft.com/office/powerpoint/2010/main" val="226092223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pic>
        <p:nvPicPr>
          <p:cNvPr id="19" name="Graphic 18">
            <a:extLst>
              <a:ext uri="{FF2B5EF4-FFF2-40B4-BE49-F238E27FC236}">
                <a16:creationId xmlns:a16="http://schemas.microsoft.com/office/drawing/2014/main" id="{03BA4599-9856-44E7-A2B6-2354614AF73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DA7B14DA-64F0-4FA7-9A51-F4DB18154D7E}"/>
              </a:ext>
            </a:extLst>
          </p:cNvPr>
          <p:cNvSpPr>
            <a:spLocks noGrp="1"/>
          </p:cNvSpPr>
          <p:nvPr>
            <p:ph type="title" hasCustomPrompt="1"/>
          </p:nvPr>
        </p:nvSpPr>
        <p:spPr>
          <a:xfrm>
            <a:off x="5679441" y="1259911"/>
            <a:ext cx="5124189" cy="492302"/>
          </a:xfrm>
          <a:prstGeom prst="rect">
            <a:avLst/>
          </a:prstGeom>
        </p:spPr>
        <p:txBody>
          <a:bodyPr/>
          <a:lstStyle>
            <a:lvl1pPr>
              <a:defRPr sz="2800" cap="all" spc="400" baseline="0">
                <a:solidFill>
                  <a:schemeClr val="accent6"/>
                </a:solidFill>
              </a:defRPr>
            </a:lvl1pPr>
          </a:lstStyle>
          <a:p>
            <a:r>
              <a:rPr lang="en-US" dirty="0"/>
              <a:t>Click to add title</a:t>
            </a:r>
          </a:p>
        </p:txBody>
      </p:sp>
      <p:sp>
        <p:nvSpPr>
          <p:cNvPr id="17" name="Text Placeholder 14">
            <a:extLst>
              <a:ext uri="{FF2B5EF4-FFF2-40B4-BE49-F238E27FC236}">
                <a16:creationId xmlns:a16="http://schemas.microsoft.com/office/drawing/2014/main" id="{DC4C8188-3DF6-4730-A43A-B789F03449DA}"/>
              </a:ext>
            </a:extLst>
          </p:cNvPr>
          <p:cNvSpPr>
            <a:spLocks noGrp="1"/>
          </p:cNvSpPr>
          <p:nvPr>
            <p:ph type="body" sz="quarter" idx="14" hasCustomPrompt="1"/>
          </p:nvPr>
        </p:nvSpPr>
        <p:spPr>
          <a:xfrm>
            <a:off x="5679441" y="1752212"/>
            <a:ext cx="4856479" cy="2413388"/>
          </a:xfrm>
          <a:prstGeom prst="rect">
            <a:avLst/>
          </a:prstGeom>
        </p:spPr>
        <p:txBody>
          <a:bodyPr/>
          <a:lstStyle>
            <a:lvl1pPr marL="0" indent="0">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13" name="Footer Placeholder 15">
            <a:extLst>
              <a:ext uri="{FF2B5EF4-FFF2-40B4-BE49-F238E27FC236}">
                <a16:creationId xmlns:a16="http://schemas.microsoft.com/office/drawing/2014/main" id="{E06D1BDE-6908-49BA-9900-53DFFF4B1E1B}"/>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4" name="Slide Number Placeholder 16">
            <a:extLst>
              <a:ext uri="{FF2B5EF4-FFF2-40B4-BE49-F238E27FC236}">
                <a16:creationId xmlns:a16="http://schemas.microsoft.com/office/drawing/2014/main" id="{1C3470F5-DE33-49A4-AE82-D8EA10A4FC5F}"/>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5" name="Date Placeholder 14">
            <a:extLst>
              <a:ext uri="{FF2B5EF4-FFF2-40B4-BE49-F238E27FC236}">
                <a16:creationId xmlns:a16="http://schemas.microsoft.com/office/drawing/2014/main" id="{63DCFC99-67D1-468A-8498-B3C1C90B4CF3}"/>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183440778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FE551AED-617A-4A51-AA8F-586F3703B7F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C60DB23A-E569-444D-8607-FD404EECF3BA}"/>
              </a:ext>
            </a:extLst>
          </p:cNvPr>
          <p:cNvSpPr>
            <a:spLocks noGrp="1"/>
          </p:cNvSpPr>
          <p:nvPr>
            <p:ph type="title" hasCustomPrompt="1"/>
          </p:nvPr>
        </p:nvSpPr>
        <p:spPr>
          <a:xfrm>
            <a:off x="1026850" y="563671"/>
            <a:ext cx="4989629" cy="2387771"/>
          </a:xfrm>
          <a:prstGeom prst="rect">
            <a:avLst/>
          </a:prstGeom>
        </p:spPr>
        <p:txBody>
          <a:bodyPr anchor="b"/>
          <a:lstStyle>
            <a:lvl1pPr algn="ctr">
              <a:defRPr sz="4800" cap="all" spc="400" baseline="0">
                <a:solidFill>
                  <a:schemeClr val="accent6"/>
                </a:solidFill>
              </a:defRPr>
            </a:lvl1pPr>
          </a:lstStyle>
          <a:p>
            <a:r>
              <a:rPr lang="en-US" dirty="0"/>
              <a:t>Click to add title</a:t>
            </a:r>
          </a:p>
        </p:txBody>
      </p:sp>
      <p:sp>
        <p:nvSpPr>
          <p:cNvPr id="10" name="Text Placeholder 13">
            <a:extLst>
              <a:ext uri="{FF2B5EF4-FFF2-40B4-BE49-F238E27FC236}">
                <a16:creationId xmlns:a16="http://schemas.microsoft.com/office/drawing/2014/main" id="{72B0D3D1-FC7B-43D5-B514-082D63A90ED1}"/>
              </a:ext>
            </a:extLst>
          </p:cNvPr>
          <p:cNvSpPr>
            <a:spLocks noGrp="1"/>
          </p:cNvSpPr>
          <p:nvPr>
            <p:ph type="body" sz="quarter" idx="12" hasCustomPrompt="1"/>
          </p:nvPr>
        </p:nvSpPr>
        <p:spPr>
          <a:xfrm>
            <a:off x="1026852" y="3531676"/>
            <a:ext cx="4989628" cy="1756576"/>
          </a:xfrm>
          <a:prstGeom prst="rect">
            <a:avLst/>
          </a:prstGeom>
        </p:spPr>
        <p:txBody>
          <a:bodyPr>
            <a:normAutofit/>
          </a:bodyPr>
          <a:lstStyle>
            <a:lvl1pPr marL="0" indent="0" algn="ctr">
              <a:lnSpc>
                <a:spcPct val="150000"/>
              </a:lnSpc>
              <a:spcBef>
                <a:spcPts val="0"/>
              </a:spcBef>
              <a:buNone/>
              <a:defRPr sz="1800" i="0">
                <a:solidFill>
                  <a:schemeClr val="bg1"/>
                </a:solidFill>
              </a:defRPr>
            </a:lvl1pPr>
          </a:lstStyle>
          <a:p>
            <a:pPr lvl="0"/>
            <a:r>
              <a:rPr lang="en-US" dirty="0"/>
              <a:t>Click to add subtitle</a:t>
            </a:r>
          </a:p>
        </p:txBody>
      </p:sp>
      <p:sp>
        <p:nvSpPr>
          <p:cNvPr id="12" name="Footer Placeholder 15">
            <a:extLst>
              <a:ext uri="{FF2B5EF4-FFF2-40B4-BE49-F238E27FC236}">
                <a16:creationId xmlns:a16="http://schemas.microsoft.com/office/drawing/2014/main" id="{CC2E4653-FDDE-4AC5-A23D-4269479ADCAE}"/>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dirty="0"/>
              <a:t>PRESENTATION TITLE</a:t>
            </a:r>
          </a:p>
        </p:txBody>
      </p:sp>
      <p:sp>
        <p:nvSpPr>
          <p:cNvPr id="13" name="Slide Number Placeholder 16">
            <a:extLst>
              <a:ext uri="{FF2B5EF4-FFF2-40B4-BE49-F238E27FC236}">
                <a16:creationId xmlns:a16="http://schemas.microsoft.com/office/drawing/2014/main" id="{C3F5CE00-2FB1-4930-8D2C-DB4DFDB2FD40}"/>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dirty="0"/>
          </a:p>
        </p:txBody>
      </p:sp>
      <p:sp>
        <p:nvSpPr>
          <p:cNvPr id="14" name="Date Placeholder 14">
            <a:extLst>
              <a:ext uri="{FF2B5EF4-FFF2-40B4-BE49-F238E27FC236}">
                <a16:creationId xmlns:a16="http://schemas.microsoft.com/office/drawing/2014/main" id="{2CEBC169-C2E2-4153-8A08-6B982C0D542B}"/>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dirty="0"/>
              <a:t>May 21, 20XX</a:t>
            </a:r>
          </a:p>
        </p:txBody>
      </p:sp>
    </p:spTree>
    <p:extLst>
      <p:ext uri="{BB962C8B-B14F-4D97-AF65-F5344CB8AC3E}">
        <p14:creationId xmlns:p14="http://schemas.microsoft.com/office/powerpoint/2010/main" val="7988802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EC80EFA4-265B-48D2-AE72-8585EEED648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3" name="Title 2">
            <a:extLst>
              <a:ext uri="{FF2B5EF4-FFF2-40B4-BE49-F238E27FC236}">
                <a16:creationId xmlns:a16="http://schemas.microsoft.com/office/drawing/2014/main" id="{9C648289-A550-4F4F-96C8-3D82FCE94245}"/>
              </a:ext>
            </a:extLst>
          </p:cNvPr>
          <p:cNvSpPr>
            <a:spLocks noGrp="1"/>
          </p:cNvSpPr>
          <p:nvPr>
            <p:ph type="title" hasCustomPrompt="1"/>
          </p:nvPr>
        </p:nvSpPr>
        <p:spPr>
          <a:xfrm>
            <a:off x="4187069" y="695093"/>
            <a:ext cx="4919354" cy="667498"/>
          </a:xfrm>
          <a:prstGeom prst="rect">
            <a:avLst/>
          </a:prstGeom>
        </p:spPr>
        <p:txBody>
          <a:bodyPr/>
          <a:lstStyle>
            <a:lvl1pPr>
              <a:defRPr sz="2800" cap="all" spc="400" baseline="0">
                <a:solidFill>
                  <a:schemeClr val="bg1"/>
                </a:solidFill>
              </a:defRPr>
            </a:lvl1pPr>
          </a:lstStyle>
          <a:p>
            <a:r>
              <a:rPr lang="en-US" dirty="0"/>
              <a:t>Click to add title</a:t>
            </a:r>
          </a:p>
        </p:txBody>
      </p:sp>
      <p:sp>
        <p:nvSpPr>
          <p:cNvPr id="26" name="Text Placeholder 14">
            <a:extLst>
              <a:ext uri="{FF2B5EF4-FFF2-40B4-BE49-F238E27FC236}">
                <a16:creationId xmlns:a16="http://schemas.microsoft.com/office/drawing/2014/main" id="{33EEFC4F-DE64-450E-9DD5-65D08E123C22}"/>
              </a:ext>
            </a:extLst>
          </p:cNvPr>
          <p:cNvSpPr>
            <a:spLocks noGrp="1"/>
          </p:cNvSpPr>
          <p:nvPr>
            <p:ph type="body" sz="quarter" idx="22" hasCustomPrompt="1"/>
          </p:nvPr>
        </p:nvSpPr>
        <p:spPr>
          <a:xfrm>
            <a:off x="4199594" y="1873815"/>
            <a:ext cx="2556579" cy="365125"/>
          </a:xfrm>
          <a:prstGeom prst="rect">
            <a:avLst/>
          </a:prstGeom>
        </p:spPr>
        <p:txBody>
          <a:bodyPr/>
          <a:lstStyle>
            <a:lvl1pPr marL="0" indent="0">
              <a:buNone/>
              <a:defRPr sz="1600" cap="none" spc="200" baseline="0">
                <a:solidFill>
                  <a:schemeClr val="accent6"/>
                </a:solidFill>
                <a:latin typeface="+mj-lt"/>
              </a:defRPr>
            </a:lvl1pPr>
          </a:lstStyle>
          <a:p>
            <a:pPr lvl="0"/>
            <a:r>
              <a:rPr lang="en-US" dirty="0"/>
              <a:t>Click to add title</a:t>
            </a:r>
          </a:p>
        </p:txBody>
      </p:sp>
      <p:sp>
        <p:nvSpPr>
          <p:cNvPr id="18" name="Text Placeholder 14">
            <a:extLst>
              <a:ext uri="{FF2B5EF4-FFF2-40B4-BE49-F238E27FC236}">
                <a16:creationId xmlns:a16="http://schemas.microsoft.com/office/drawing/2014/main" id="{38C58F5B-7BA2-42E8-B66A-4561678ADDC4}"/>
              </a:ext>
            </a:extLst>
          </p:cNvPr>
          <p:cNvSpPr>
            <a:spLocks noGrp="1"/>
          </p:cNvSpPr>
          <p:nvPr>
            <p:ph type="body" sz="quarter" idx="15" hasCustomPrompt="1"/>
          </p:nvPr>
        </p:nvSpPr>
        <p:spPr>
          <a:xfrm>
            <a:off x="4199595" y="2178444"/>
            <a:ext cx="2556579" cy="1328236"/>
          </a:xfrm>
          <a:prstGeom prst="rect">
            <a:avLst/>
          </a:prstGeom>
        </p:spPr>
        <p:txBody>
          <a:bodyPr/>
          <a:lstStyle>
            <a:lvl1pPr marL="0" indent="0">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15" name="Text Placeholder 14">
            <a:extLst>
              <a:ext uri="{FF2B5EF4-FFF2-40B4-BE49-F238E27FC236}">
                <a16:creationId xmlns:a16="http://schemas.microsoft.com/office/drawing/2014/main" id="{66743AAE-DD8A-4954-B033-100DF6D97554}"/>
              </a:ext>
            </a:extLst>
          </p:cNvPr>
          <p:cNvSpPr>
            <a:spLocks noGrp="1"/>
          </p:cNvSpPr>
          <p:nvPr>
            <p:ph type="body" sz="quarter" idx="12" hasCustomPrompt="1"/>
          </p:nvPr>
        </p:nvSpPr>
        <p:spPr>
          <a:xfrm>
            <a:off x="7538997" y="1873815"/>
            <a:ext cx="2556578" cy="365125"/>
          </a:xfrm>
          <a:prstGeom prst="rect">
            <a:avLst/>
          </a:prstGeom>
        </p:spPr>
        <p:txBody>
          <a:bodyPr/>
          <a:lstStyle>
            <a:lvl1pPr marL="0" indent="0">
              <a:buNone/>
              <a:defRPr sz="1600" cap="none" spc="200" baseline="0">
                <a:solidFill>
                  <a:schemeClr val="accent6"/>
                </a:solidFill>
                <a:latin typeface="+mj-lt"/>
              </a:defRPr>
            </a:lvl1pPr>
          </a:lstStyle>
          <a:p>
            <a:pPr lvl="0"/>
            <a:r>
              <a:rPr lang="en-US" dirty="0"/>
              <a:t>Click to add title</a:t>
            </a:r>
          </a:p>
        </p:txBody>
      </p:sp>
      <p:sp>
        <p:nvSpPr>
          <p:cNvPr id="16" name="Text Placeholder 14">
            <a:extLst>
              <a:ext uri="{FF2B5EF4-FFF2-40B4-BE49-F238E27FC236}">
                <a16:creationId xmlns:a16="http://schemas.microsoft.com/office/drawing/2014/main" id="{B7B5D3C5-66A2-486B-9B1D-A7075D150C27}"/>
              </a:ext>
            </a:extLst>
          </p:cNvPr>
          <p:cNvSpPr>
            <a:spLocks noGrp="1"/>
          </p:cNvSpPr>
          <p:nvPr>
            <p:ph type="body" sz="quarter" idx="13" hasCustomPrompt="1"/>
          </p:nvPr>
        </p:nvSpPr>
        <p:spPr>
          <a:xfrm>
            <a:off x="7538997" y="2178444"/>
            <a:ext cx="2556578" cy="1291081"/>
          </a:xfrm>
          <a:prstGeom prst="rect">
            <a:avLst/>
          </a:prstGeom>
        </p:spPr>
        <p:txBody>
          <a:bodyPr/>
          <a:lstStyle>
            <a:lvl1pPr marL="0" indent="0">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30" name="Text Placeholder 14">
            <a:extLst>
              <a:ext uri="{FF2B5EF4-FFF2-40B4-BE49-F238E27FC236}">
                <a16:creationId xmlns:a16="http://schemas.microsoft.com/office/drawing/2014/main" id="{AD063EDB-47FD-44F8-9344-12CBC2AE0B77}"/>
              </a:ext>
            </a:extLst>
          </p:cNvPr>
          <p:cNvSpPr>
            <a:spLocks noGrp="1"/>
          </p:cNvSpPr>
          <p:nvPr>
            <p:ph type="body" sz="quarter" idx="24" hasCustomPrompt="1"/>
          </p:nvPr>
        </p:nvSpPr>
        <p:spPr>
          <a:xfrm>
            <a:off x="4199595" y="4071261"/>
            <a:ext cx="2556577" cy="365125"/>
          </a:xfrm>
          <a:prstGeom prst="rect">
            <a:avLst/>
          </a:prstGeom>
        </p:spPr>
        <p:txBody>
          <a:bodyPr/>
          <a:lstStyle>
            <a:lvl1pPr marL="0" indent="0">
              <a:buNone/>
              <a:defRPr sz="1600" cap="none" spc="200" baseline="0">
                <a:solidFill>
                  <a:schemeClr val="accent6"/>
                </a:solidFill>
                <a:latin typeface="+mj-lt"/>
              </a:defRPr>
            </a:lvl1pPr>
          </a:lstStyle>
          <a:p>
            <a:pPr lvl="0"/>
            <a:r>
              <a:rPr lang="en-US" dirty="0"/>
              <a:t>Click to add title</a:t>
            </a:r>
          </a:p>
        </p:txBody>
      </p:sp>
      <p:sp>
        <p:nvSpPr>
          <p:cNvPr id="22" name="Text Placeholder 14">
            <a:extLst>
              <a:ext uri="{FF2B5EF4-FFF2-40B4-BE49-F238E27FC236}">
                <a16:creationId xmlns:a16="http://schemas.microsoft.com/office/drawing/2014/main" id="{94586DE3-CDE9-4337-A49D-C1031595E36F}"/>
              </a:ext>
            </a:extLst>
          </p:cNvPr>
          <p:cNvSpPr>
            <a:spLocks noGrp="1"/>
          </p:cNvSpPr>
          <p:nvPr>
            <p:ph type="body" sz="quarter" idx="19" hasCustomPrompt="1"/>
          </p:nvPr>
        </p:nvSpPr>
        <p:spPr>
          <a:xfrm>
            <a:off x="4199596" y="4383943"/>
            <a:ext cx="2556577" cy="1328236"/>
          </a:xfrm>
          <a:prstGeom prst="rect">
            <a:avLst/>
          </a:prstGeom>
        </p:spPr>
        <p:txBody>
          <a:bodyPr/>
          <a:lstStyle>
            <a:lvl1pPr marL="0" indent="0">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29" name="Text Placeholder 14">
            <a:extLst>
              <a:ext uri="{FF2B5EF4-FFF2-40B4-BE49-F238E27FC236}">
                <a16:creationId xmlns:a16="http://schemas.microsoft.com/office/drawing/2014/main" id="{64F0745D-06FC-4840-B9DF-3176DEDA6F67}"/>
              </a:ext>
            </a:extLst>
          </p:cNvPr>
          <p:cNvSpPr>
            <a:spLocks noGrp="1"/>
          </p:cNvSpPr>
          <p:nvPr>
            <p:ph type="body" sz="quarter" idx="23" hasCustomPrompt="1"/>
          </p:nvPr>
        </p:nvSpPr>
        <p:spPr>
          <a:xfrm>
            <a:off x="7538997" y="4071261"/>
            <a:ext cx="2556578" cy="365125"/>
          </a:xfrm>
          <a:prstGeom prst="rect">
            <a:avLst/>
          </a:prstGeom>
        </p:spPr>
        <p:txBody>
          <a:bodyPr/>
          <a:lstStyle>
            <a:lvl1pPr marL="0" indent="0">
              <a:buNone/>
              <a:defRPr sz="1600" cap="none" spc="200" baseline="0">
                <a:solidFill>
                  <a:schemeClr val="accent6"/>
                </a:solidFill>
                <a:latin typeface="+mj-lt"/>
              </a:defRPr>
            </a:lvl1pPr>
          </a:lstStyle>
          <a:p>
            <a:pPr lvl="0"/>
            <a:r>
              <a:rPr lang="en-US" dirty="0"/>
              <a:t>Click to add title</a:t>
            </a:r>
          </a:p>
        </p:txBody>
      </p:sp>
      <p:sp>
        <p:nvSpPr>
          <p:cNvPr id="20" name="Text Placeholder 14">
            <a:extLst>
              <a:ext uri="{FF2B5EF4-FFF2-40B4-BE49-F238E27FC236}">
                <a16:creationId xmlns:a16="http://schemas.microsoft.com/office/drawing/2014/main" id="{F29A1EC1-1F01-46ED-BF67-15FE9E12068C}"/>
              </a:ext>
            </a:extLst>
          </p:cNvPr>
          <p:cNvSpPr>
            <a:spLocks noGrp="1"/>
          </p:cNvSpPr>
          <p:nvPr>
            <p:ph type="body" sz="quarter" idx="17" hasCustomPrompt="1"/>
          </p:nvPr>
        </p:nvSpPr>
        <p:spPr>
          <a:xfrm>
            <a:off x="7538997" y="4375890"/>
            <a:ext cx="2556578" cy="1291081"/>
          </a:xfrm>
          <a:prstGeom prst="rect">
            <a:avLst/>
          </a:prstGeom>
        </p:spPr>
        <p:txBody>
          <a:bodyPr/>
          <a:lstStyle>
            <a:lvl1pPr marL="0" indent="0">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41" name="Footer Placeholder 15">
            <a:extLst>
              <a:ext uri="{FF2B5EF4-FFF2-40B4-BE49-F238E27FC236}">
                <a16:creationId xmlns:a16="http://schemas.microsoft.com/office/drawing/2014/main" id="{B2A74AF7-DFFE-4795-8CF0-8C90F6C3E5D7}"/>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42" name="Slide Number Placeholder 16">
            <a:extLst>
              <a:ext uri="{FF2B5EF4-FFF2-40B4-BE49-F238E27FC236}">
                <a16:creationId xmlns:a16="http://schemas.microsoft.com/office/drawing/2014/main" id="{13F4D90B-645E-4CFF-8AA0-91C269845FBC}"/>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43" name="Date Placeholder 14">
            <a:extLst>
              <a:ext uri="{FF2B5EF4-FFF2-40B4-BE49-F238E27FC236}">
                <a16:creationId xmlns:a16="http://schemas.microsoft.com/office/drawing/2014/main" id="{21EA3114-5B31-47ED-9AB6-EE59E580379D}"/>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20741444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olution">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86D81B66-9FC1-4E48-808B-98B1726D470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11" name="Title 10">
            <a:extLst>
              <a:ext uri="{FF2B5EF4-FFF2-40B4-BE49-F238E27FC236}">
                <a16:creationId xmlns:a16="http://schemas.microsoft.com/office/drawing/2014/main" id="{747F51C0-908A-420C-B5BC-5685D0E95231}"/>
              </a:ext>
            </a:extLst>
          </p:cNvPr>
          <p:cNvSpPr>
            <a:spLocks noGrp="1"/>
          </p:cNvSpPr>
          <p:nvPr>
            <p:ph type="title" hasCustomPrompt="1"/>
          </p:nvPr>
        </p:nvSpPr>
        <p:spPr>
          <a:xfrm>
            <a:off x="3509716" y="1823625"/>
            <a:ext cx="4719884" cy="580030"/>
          </a:xfrm>
          <a:prstGeom prst="rect">
            <a:avLst/>
          </a:prstGeom>
        </p:spPr>
        <p:txBody>
          <a:bodyPr/>
          <a:lstStyle>
            <a:lvl1pPr algn="ctr">
              <a:defRPr sz="2800" cap="all" spc="400" baseline="0">
                <a:solidFill>
                  <a:schemeClr val="bg1"/>
                </a:solidFill>
              </a:defRPr>
            </a:lvl1pPr>
          </a:lstStyle>
          <a:p>
            <a:r>
              <a:rPr lang="en-US" dirty="0"/>
              <a:t>Click to add title</a:t>
            </a:r>
          </a:p>
        </p:txBody>
      </p:sp>
      <p:sp>
        <p:nvSpPr>
          <p:cNvPr id="26" name="Text Placeholder 14">
            <a:extLst>
              <a:ext uri="{FF2B5EF4-FFF2-40B4-BE49-F238E27FC236}">
                <a16:creationId xmlns:a16="http://schemas.microsoft.com/office/drawing/2014/main" id="{4F835D01-B0D4-49D8-B947-C2062305C5C5}"/>
              </a:ext>
            </a:extLst>
          </p:cNvPr>
          <p:cNvSpPr>
            <a:spLocks noGrp="1"/>
          </p:cNvSpPr>
          <p:nvPr>
            <p:ph type="body" sz="quarter" idx="12" hasCustomPrompt="1"/>
          </p:nvPr>
        </p:nvSpPr>
        <p:spPr>
          <a:xfrm>
            <a:off x="379005" y="4230943"/>
            <a:ext cx="2640803"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27" name="Text Placeholder 14">
            <a:extLst>
              <a:ext uri="{FF2B5EF4-FFF2-40B4-BE49-F238E27FC236}">
                <a16:creationId xmlns:a16="http://schemas.microsoft.com/office/drawing/2014/main" id="{0B4ACDBA-7606-44B8-B1E1-C4750F89525F}"/>
              </a:ext>
            </a:extLst>
          </p:cNvPr>
          <p:cNvSpPr>
            <a:spLocks noGrp="1"/>
          </p:cNvSpPr>
          <p:nvPr>
            <p:ph type="body" sz="quarter" idx="13" hasCustomPrompt="1"/>
          </p:nvPr>
        </p:nvSpPr>
        <p:spPr>
          <a:xfrm>
            <a:off x="379005" y="4546458"/>
            <a:ext cx="2640803" cy="1616414"/>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32" name="Text Placeholder 14">
            <a:extLst>
              <a:ext uri="{FF2B5EF4-FFF2-40B4-BE49-F238E27FC236}">
                <a16:creationId xmlns:a16="http://schemas.microsoft.com/office/drawing/2014/main" id="{D24600D7-8A94-406B-9274-351140BE27DC}"/>
              </a:ext>
            </a:extLst>
          </p:cNvPr>
          <p:cNvSpPr>
            <a:spLocks noGrp="1"/>
          </p:cNvSpPr>
          <p:nvPr>
            <p:ph type="body" sz="quarter" idx="22" hasCustomPrompt="1"/>
          </p:nvPr>
        </p:nvSpPr>
        <p:spPr>
          <a:xfrm>
            <a:off x="3237502" y="4234631"/>
            <a:ext cx="2640803"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28" name="Text Placeholder 14">
            <a:extLst>
              <a:ext uri="{FF2B5EF4-FFF2-40B4-BE49-F238E27FC236}">
                <a16:creationId xmlns:a16="http://schemas.microsoft.com/office/drawing/2014/main" id="{5FE6844F-9BC3-4E56-82B1-0B53BE292BA0}"/>
              </a:ext>
            </a:extLst>
          </p:cNvPr>
          <p:cNvSpPr>
            <a:spLocks noGrp="1"/>
          </p:cNvSpPr>
          <p:nvPr>
            <p:ph type="body" sz="quarter" idx="15" hasCustomPrompt="1"/>
          </p:nvPr>
        </p:nvSpPr>
        <p:spPr>
          <a:xfrm>
            <a:off x="3237503" y="4550146"/>
            <a:ext cx="2640803" cy="1616414"/>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33" name="Text Placeholder 14">
            <a:extLst>
              <a:ext uri="{FF2B5EF4-FFF2-40B4-BE49-F238E27FC236}">
                <a16:creationId xmlns:a16="http://schemas.microsoft.com/office/drawing/2014/main" id="{105C7AE2-E0F2-4EA9-B804-774B125FB0DF}"/>
              </a:ext>
            </a:extLst>
          </p:cNvPr>
          <p:cNvSpPr>
            <a:spLocks noGrp="1"/>
          </p:cNvSpPr>
          <p:nvPr>
            <p:ph type="body" sz="quarter" idx="23" hasCustomPrompt="1"/>
          </p:nvPr>
        </p:nvSpPr>
        <p:spPr>
          <a:xfrm>
            <a:off x="6096000" y="4218499"/>
            <a:ext cx="2640803"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29" name="Text Placeholder 14">
            <a:extLst>
              <a:ext uri="{FF2B5EF4-FFF2-40B4-BE49-F238E27FC236}">
                <a16:creationId xmlns:a16="http://schemas.microsoft.com/office/drawing/2014/main" id="{4B70930A-D98B-43B3-BC32-B48D9D7F06B3}"/>
              </a:ext>
            </a:extLst>
          </p:cNvPr>
          <p:cNvSpPr>
            <a:spLocks noGrp="1"/>
          </p:cNvSpPr>
          <p:nvPr>
            <p:ph type="body" sz="quarter" idx="17" hasCustomPrompt="1"/>
          </p:nvPr>
        </p:nvSpPr>
        <p:spPr>
          <a:xfrm>
            <a:off x="6096000" y="4534014"/>
            <a:ext cx="2640803" cy="1616414"/>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34" name="Text Placeholder 14">
            <a:extLst>
              <a:ext uri="{FF2B5EF4-FFF2-40B4-BE49-F238E27FC236}">
                <a16:creationId xmlns:a16="http://schemas.microsoft.com/office/drawing/2014/main" id="{500DE4BC-2A21-4C62-8F5C-AFE1D0AEDFBE}"/>
              </a:ext>
            </a:extLst>
          </p:cNvPr>
          <p:cNvSpPr>
            <a:spLocks noGrp="1"/>
          </p:cNvSpPr>
          <p:nvPr>
            <p:ph type="body" sz="quarter" idx="24" hasCustomPrompt="1"/>
          </p:nvPr>
        </p:nvSpPr>
        <p:spPr>
          <a:xfrm>
            <a:off x="8946967" y="4218499"/>
            <a:ext cx="2640803"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30" name="Text Placeholder 14">
            <a:extLst>
              <a:ext uri="{FF2B5EF4-FFF2-40B4-BE49-F238E27FC236}">
                <a16:creationId xmlns:a16="http://schemas.microsoft.com/office/drawing/2014/main" id="{0EEFD44C-4B64-4246-BC04-76812ED5E09E}"/>
              </a:ext>
            </a:extLst>
          </p:cNvPr>
          <p:cNvSpPr>
            <a:spLocks noGrp="1"/>
          </p:cNvSpPr>
          <p:nvPr>
            <p:ph type="body" sz="quarter" idx="19" hasCustomPrompt="1"/>
          </p:nvPr>
        </p:nvSpPr>
        <p:spPr>
          <a:xfrm>
            <a:off x="8946967" y="4534014"/>
            <a:ext cx="2640803" cy="1616414"/>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20" name="Footer Placeholder 15">
            <a:extLst>
              <a:ext uri="{FF2B5EF4-FFF2-40B4-BE49-F238E27FC236}">
                <a16:creationId xmlns:a16="http://schemas.microsoft.com/office/drawing/2014/main" id="{AB492A3E-766F-42FE-A5F7-88807B595947}"/>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21" name="Slide Number Placeholder 16">
            <a:extLst>
              <a:ext uri="{FF2B5EF4-FFF2-40B4-BE49-F238E27FC236}">
                <a16:creationId xmlns:a16="http://schemas.microsoft.com/office/drawing/2014/main" id="{784AE79C-95F2-4A84-B62A-95B076FB0218}"/>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22" name="Date Placeholder 14">
            <a:extLst>
              <a:ext uri="{FF2B5EF4-FFF2-40B4-BE49-F238E27FC236}">
                <a16:creationId xmlns:a16="http://schemas.microsoft.com/office/drawing/2014/main" id="{1C2E5CE3-E252-4255-BF5E-8B4F1F3A1635}"/>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
        <p:nvSpPr>
          <p:cNvPr id="14" name="Picture Placeholder 13">
            <a:extLst>
              <a:ext uri="{FF2B5EF4-FFF2-40B4-BE49-F238E27FC236}">
                <a16:creationId xmlns:a16="http://schemas.microsoft.com/office/drawing/2014/main" id="{45E5C588-A831-4EB3-BFDF-78002F7D5507}"/>
              </a:ext>
            </a:extLst>
          </p:cNvPr>
          <p:cNvSpPr>
            <a:spLocks noGrp="1"/>
          </p:cNvSpPr>
          <p:nvPr>
            <p:ph type="pic" sz="quarter" idx="25"/>
          </p:nvPr>
        </p:nvSpPr>
        <p:spPr>
          <a:xfrm>
            <a:off x="1408479" y="3330145"/>
            <a:ext cx="603504" cy="603504"/>
          </a:xfrm>
          <a:prstGeom prst="rect">
            <a:avLst/>
          </a:prstGeom>
        </p:spPr>
        <p:txBody>
          <a:bodyPr/>
          <a:lstStyle>
            <a:lvl1pPr marL="0" indent="0">
              <a:buNone/>
              <a:defRPr sz="1000">
                <a:solidFill>
                  <a:schemeClr val="bg1"/>
                </a:solidFill>
              </a:defRPr>
            </a:lvl1pPr>
          </a:lstStyle>
          <a:p>
            <a:r>
              <a:rPr lang="en-US"/>
              <a:t>Click icon to add picture</a:t>
            </a:r>
            <a:endParaRPr lang="en-US" dirty="0"/>
          </a:p>
        </p:txBody>
      </p:sp>
      <p:sp>
        <p:nvSpPr>
          <p:cNvPr id="36" name="Picture Placeholder 13">
            <a:extLst>
              <a:ext uri="{FF2B5EF4-FFF2-40B4-BE49-F238E27FC236}">
                <a16:creationId xmlns:a16="http://schemas.microsoft.com/office/drawing/2014/main" id="{AD31BE3F-B09E-4BCC-947F-3D4DB153E354}"/>
              </a:ext>
            </a:extLst>
          </p:cNvPr>
          <p:cNvSpPr>
            <a:spLocks noGrp="1"/>
          </p:cNvSpPr>
          <p:nvPr>
            <p:ph type="pic" sz="quarter" idx="26"/>
          </p:nvPr>
        </p:nvSpPr>
        <p:spPr>
          <a:xfrm>
            <a:off x="4266976" y="3330145"/>
            <a:ext cx="603504" cy="603504"/>
          </a:xfrm>
          <a:prstGeom prst="rect">
            <a:avLst/>
          </a:prstGeom>
        </p:spPr>
        <p:txBody>
          <a:bodyPr/>
          <a:lstStyle>
            <a:lvl1pPr marL="0" indent="0">
              <a:buNone/>
              <a:defRPr sz="1000">
                <a:solidFill>
                  <a:schemeClr val="bg1"/>
                </a:solidFill>
              </a:defRPr>
            </a:lvl1pPr>
          </a:lstStyle>
          <a:p>
            <a:r>
              <a:rPr lang="en-US"/>
              <a:t>Click icon to add picture</a:t>
            </a:r>
            <a:endParaRPr lang="en-US" dirty="0"/>
          </a:p>
        </p:txBody>
      </p:sp>
      <p:sp>
        <p:nvSpPr>
          <p:cNvPr id="37" name="Picture Placeholder 13">
            <a:extLst>
              <a:ext uri="{FF2B5EF4-FFF2-40B4-BE49-F238E27FC236}">
                <a16:creationId xmlns:a16="http://schemas.microsoft.com/office/drawing/2014/main" id="{0BF7BBBD-C42C-408E-8F10-7B1BF3C53EF0}"/>
              </a:ext>
            </a:extLst>
          </p:cNvPr>
          <p:cNvSpPr>
            <a:spLocks noGrp="1"/>
          </p:cNvSpPr>
          <p:nvPr>
            <p:ph type="pic" sz="quarter" idx="27"/>
          </p:nvPr>
        </p:nvSpPr>
        <p:spPr>
          <a:xfrm>
            <a:off x="9972085" y="3330145"/>
            <a:ext cx="603504" cy="603504"/>
          </a:xfrm>
          <a:prstGeom prst="rect">
            <a:avLst/>
          </a:prstGeom>
        </p:spPr>
        <p:txBody>
          <a:bodyPr/>
          <a:lstStyle>
            <a:lvl1pPr marL="0" indent="0">
              <a:buNone/>
              <a:defRPr sz="1000">
                <a:solidFill>
                  <a:schemeClr val="bg1"/>
                </a:solidFill>
              </a:defRPr>
            </a:lvl1pPr>
          </a:lstStyle>
          <a:p>
            <a:r>
              <a:rPr lang="en-US"/>
              <a:t>Click icon to add picture</a:t>
            </a:r>
            <a:endParaRPr lang="en-US" dirty="0"/>
          </a:p>
        </p:txBody>
      </p:sp>
      <p:sp>
        <p:nvSpPr>
          <p:cNvPr id="38" name="Picture Placeholder 13">
            <a:extLst>
              <a:ext uri="{FF2B5EF4-FFF2-40B4-BE49-F238E27FC236}">
                <a16:creationId xmlns:a16="http://schemas.microsoft.com/office/drawing/2014/main" id="{74FF5159-7129-4F52-B5B7-13F2D04EAD34}"/>
              </a:ext>
            </a:extLst>
          </p:cNvPr>
          <p:cNvSpPr>
            <a:spLocks noGrp="1"/>
          </p:cNvSpPr>
          <p:nvPr>
            <p:ph type="pic" sz="quarter" idx="28"/>
          </p:nvPr>
        </p:nvSpPr>
        <p:spPr>
          <a:xfrm>
            <a:off x="7109232" y="3330145"/>
            <a:ext cx="603504" cy="603504"/>
          </a:xfrm>
          <a:prstGeom prst="rect">
            <a:avLst/>
          </a:prstGeom>
        </p:spPr>
        <p:txBody>
          <a:bodyPr/>
          <a:lstStyle>
            <a:lvl1pPr marL="0" indent="0">
              <a:buNone/>
              <a:defRPr sz="1000">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33913104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roduct Overview">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B4076C2D-3CFB-4EFB-8012-9F6E65333676}"/>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3" name="Title 2">
            <a:extLst>
              <a:ext uri="{FF2B5EF4-FFF2-40B4-BE49-F238E27FC236}">
                <a16:creationId xmlns:a16="http://schemas.microsoft.com/office/drawing/2014/main" id="{D1D3A9EE-57EE-476A-A657-3A4019818918}"/>
              </a:ext>
            </a:extLst>
          </p:cNvPr>
          <p:cNvSpPr>
            <a:spLocks noGrp="1"/>
          </p:cNvSpPr>
          <p:nvPr>
            <p:ph type="title" hasCustomPrompt="1"/>
          </p:nvPr>
        </p:nvSpPr>
        <p:spPr>
          <a:xfrm>
            <a:off x="4196218" y="690802"/>
            <a:ext cx="4936277" cy="575890"/>
          </a:xfrm>
          <a:prstGeom prst="rect">
            <a:avLst/>
          </a:prstGeom>
        </p:spPr>
        <p:txBody>
          <a:bodyPr/>
          <a:lstStyle>
            <a:lvl1pPr algn="l">
              <a:defRPr sz="2800" cap="all" spc="400" baseline="0">
                <a:solidFill>
                  <a:schemeClr val="bg1"/>
                </a:solidFill>
              </a:defRPr>
            </a:lvl1pPr>
          </a:lstStyle>
          <a:p>
            <a:r>
              <a:rPr lang="en-US" dirty="0"/>
              <a:t>Click to add title</a:t>
            </a:r>
          </a:p>
        </p:txBody>
      </p:sp>
      <p:sp>
        <p:nvSpPr>
          <p:cNvPr id="33" name="Text Placeholder 14">
            <a:extLst>
              <a:ext uri="{FF2B5EF4-FFF2-40B4-BE49-F238E27FC236}">
                <a16:creationId xmlns:a16="http://schemas.microsoft.com/office/drawing/2014/main" id="{2A0CB777-EF14-4BA6-A19D-697B165B1D34}"/>
              </a:ext>
            </a:extLst>
          </p:cNvPr>
          <p:cNvSpPr>
            <a:spLocks noGrp="1"/>
          </p:cNvSpPr>
          <p:nvPr>
            <p:ph type="body" sz="quarter" idx="12" hasCustomPrompt="1"/>
          </p:nvPr>
        </p:nvSpPr>
        <p:spPr>
          <a:xfrm>
            <a:off x="4190069" y="2568679"/>
            <a:ext cx="3008631" cy="348162"/>
          </a:xfrm>
          <a:prstGeom prst="rect">
            <a:avLst/>
          </a:prstGeom>
        </p:spPr>
        <p:txBody>
          <a:bodyPr/>
          <a:lstStyle>
            <a:lvl1pPr marL="0" indent="0" algn="l">
              <a:buNone/>
              <a:defRPr sz="1600" cap="none" spc="200" baseline="0">
                <a:solidFill>
                  <a:schemeClr val="accent6"/>
                </a:solidFill>
                <a:latin typeface="+mj-lt"/>
              </a:defRPr>
            </a:lvl1pPr>
          </a:lstStyle>
          <a:p>
            <a:pPr lvl="0"/>
            <a:r>
              <a:rPr lang="en-US" dirty="0"/>
              <a:t>Click to add title</a:t>
            </a:r>
          </a:p>
        </p:txBody>
      </p:sp>
      <p:sp>
        <p:nvSpPr>
          <p:cNvPr id="32" name="Text Placeholder 14">
            <a:extLst>
              <a:ext uri="{FF2B5EF4-FFF2-40B4-BE49-F238E27FC236}">
                <a16:creationId xmlns:a16="http://schemas.microsoft.com/office/drawing/2014/main" id="{0053894D-FD48-4BB5-84D8-2EE54EC8D700}"/>
              </a:ext>
            </a:extLst>
          </p:cNvPr>
          <p:cNvSpPr>
            <a:spLocks noGrp="1"/>
          </p:cNvSpPr>
          <p:nvPr>
            <p:ph type="body" sz="quarter" idx="13" hasCustomPrompt="1"/>
          </p:nvPr>
        </p:nvSpPr>
        <p:spPr>
          <a:xfrm>
            <a:off x="4190069" y="2861988"/>
            <a:ext cx="3008630" cy="636682"/>
          </a:xfrm>
          <a:prstGeom prst="rect">
            <a:avLst/>
          </a:prstGeom>
        </p:spPr>
        <p:txBody>
          <a:bodyPr/>
          <a:lstStyle>
            <a:lvl1pPr marL="0" indent="0" algn="l">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58" name="Text Placeholder 14">
            <a:extLst>
              <a:ext uri="{FF2B5EF4-FFF2-40B4-BE49-F238E27FC236}">
                <a16:creationId xmlns:a16="http://schemas.microsoft.com/office/drawing/2014/main" id="{32A7FBEC-71F7-4A1F-82A1-C7FBFE05185C}"/>
              </a:ext>
            </a:extLst>
          </p:cNvPr>
          <p:cNvSpPr>
            <a:spLocks noGrp="1"/>
          </p:cNvSpPr>
          <p:nvPr>
            <p:ph type="body" sz="quarter" idx="21" hasCustomPrompt="1"/>
          </p:nvPr>
        </p:nvSpPr>
        <p:spPr>
          <a:xfrm>
            <a:off x="7913979" y="2568679"/>
            <a:ext cx="3008631" cy="348162"/>
          </a:xfrm>
          <a:prstGeom prst="rect">
            <a:avLst/>
          </a:prstGeom>
        </p:spPr>
        <p:txBody>
          <a:bodyPr/>
          <a:lstStyle>
            <a:lvl1pPr marL="0" indent="0" algn="l">
              <a:buNone/>
              <a:defRPr sz="1600" cap="none" spc="200" baseline="0">
                <a:solidFill>
                  <a:schemeClr val="accent6"/>
                </a:solidFill>
                <a:latin typeface="+mj-lt"/>
              </a:defRPr>
            </a:lvl1pPr>
          </a:lstStyle>
          <a:p>
            <a:pPr lvl="0"/>
            <a:r>
              <a:rPr lang="en-US" dirty="0"/>
              <a:t>Click to add title</a:t>
            </a:r>
          </a:p>
        </p:txBody>
      </p:sp>
      <p:sp>
        <p:nvSpPr>
          <p:cNvPr id="57" name="Text Placeholder 14">
            <a:extLst>
              <a:ext uri="{FF2B5EF4-FFF2-40B4-BE49-F238E27FC236}">
                <a16:creationId xmlns:a16="http://schemas.microsoft.com/office/drawing/2014/main" id="{00EDBC93-E454-47AD-B9C9-E7CCE8DE6B59}"/>
              </a:ext>
            </a:extLst>
          </p:cNvPr>
          <p:cNvSpPr>
            <a:spLocks noGrp="1"/>
          </p:cNvSpPr>
          <p:nvPr>
            <p:ph type="body" sz="quarter" idx="20" hasCustomPrompt="1"/>
          </p:nvPr>
        </p:nvSpPr>
        <p:spPr>
          <a:xfrm>
            <a:off x="7913979" y="2861988"/>
            <a:ext cx="3008630" cy="636682"/>
          </a:xfrm>
          <a:prstGeom prst="rect">
            <a:avLst/>
          </a:prstGeom>
        </p:spPr>
        <p:txBody>
          <a:bodyPr/>
          <a:lstStyle>
            <a:lvl1pPr marL="0" indent="0" algn="l">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64" name="Text Placeholder 14">
            <a:extLst>
              <a:ext uri="{FF2B5EF4-FFF2-40B4-BE49-F238E27FC236}">
                <a16:creationId xmlns:a16="http://schemas.microsoft.com/office/drawing/2014/main" id="{E792D94E-72D4-43F1-8063-14A3F6270A35}"/>
              </a:ext>
            </a:extLst>
          </p:cNvPr>
          <p:cNvSpPr>
            <a:spLocks noGrp="1"/>
          </p:cNvSpPr>
          <p:nvPr>
            <p:ph type="body" sz="quarter" idx="23" hasCustomPrompt="1"/>
          </p:nvPr>
        </p:nvSpPr>
        <p:spPr>
          <a:xfrm>
            <a:off x="4190069" y="5044309"/>
            <a:ext cx="3008631" cy="348162"/>
          </a:xfrm>
          <a:prstGeom prst="rect">
            <a:avLst/>
          </a:prstGeom>
        </p:spPr>
        <p:txBody>
          <a:bodyPr/>
          <a:lstStyle>
            <a:lvl1pPr marL="0" indent="0" algn="l">
              <a:buNone/>
              <a:defRPr sz="1600" cap="none" spc="200" baseline="0">
                <a:solidFill>
                  <a:schemeClr val="accent6"/>
                </a:solidFill>
                <a:latin typeface="+mj-lt"/>
              </a:defRPr>
            </a:lvl1pPr>
          </a:lstStyle>
          <a:p>
            <a:pPr lvl="0"/>
            <a:r>
              <a:rPr lang="en-US" dirty="0"/>
              <a:t>Click to add title</a:t>
            </a:r>
          </a:p>
        </p:txBody>
      </p:sp>
      <p:sp>
        <p:nvSpPr>
          <p:cNvPr id="63" name="Text Placeholder 14">
            <a:extLst>
              <a:ext uri="{FF2B5EF4-FFF2-40B4-BE49-F238E27FC236}">
                <a16:creationId xmlns:a16="http://schemas.microsoft.com/office/drawing/2014/main" id="{C18EBA8F-5A95-4501-A602-A9889F0CE3A0}"/>
              </a:ext>
            </a:extLst>
          </p:cNvPr>
          <p:cNvSpPr>
            <a:spLocks noGrp="1"/>
          </p:cNvSpPr>
          <p:nvPr>
            <p:ph type="body" sz="quarter" idx="22" hasCustomPrompt="1"/>
          </p:nvPr>
        </p:nvSpPr>
        <p:spPr>
          <a:xfrm>
            <a:off x="4190069" y="5337618"/>
            <a:ext cx="3008630" cy="636682"/>
          </a:xfrm>
          <a:prstGeom prst="rect">
            <a:avLst/>
          </a:prstGeom>
        </p:spPr>
        <p:txBody>
          <a:bodyPr/>
          <a:lstStyle>
            <a:lvl1pPr marL="0" indent="0" algn="l">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67" name="Text Placeholder 14">
            <a:extLst>
              <a:ext uri="{FF2B5EF4-FFF2-40B4-BE49-F238E27FC236}">
                <a16:creationId xmlns:a16="http://schemas.microsoft.com/office/drawing/2014/main" id="{AF03D6DF-70BB-4EC0-B7BF-94BB780FDF01}"/>
              </a:ext>
            </a:extLst>
          </p:cNvPr>
          <p:cNvSpPr>
            <a:spLocks noGrp="1"/>
          </p:cNvSpPr>
          <p:nvPr>
            <p:ph type="body" sz="quarter" idx="25" hasCustomPrompt="1"/>
          </p:nvPr>
        </p:nvSpPr>
        <p:spPr>
          <a:xfrm>
            <a:off x="7913980" y="5047681"/>
            <a:ext cx="3008631" cy="348162"/>
          </a:xfrm>
          <a:prstGeom prst="rect">
            <a:avLst/>
          </a:prstGeom>
        </p:spPr>
        <p:txBody>
          <a:bodyPr/>
          <a:lstStyle>
            <a:lvl1pPr marL="0" indent="0" algn="l">
              <a:buNone/>
              <a:defRPr sz="1600" cap="none" spc="200" baseline="0">
                <a:solidFill>
                  <a:schemeClr val="accent6"/>
                </a:solidFill>
                <a:latin typeface="+mj-lt"/>
              </a:defRPr>
            </a:lvl1pPr>
          </a:lstStyle>
          <a:p>
            <a:pPr lvl="0"/>
            <a:r>
              <a:rPr lang="en-US" dirty="0"/>
              <a:t>Click to add title</a:t>
            </a:r>
          </a:p>
        </p:txBody>
      </p:sp>
      <p:sp>
        <p:nvSpPr>
          <p:cNvPr id="66" name="Text Placeholder 14">
            <a:extLst>
              <a:ext uri="{FF2B5EF4-FFF2-40B4-BE49-F238E27FC236}">
                <a16:creationId xmlns:a16="http://schemas.microsoft.com/office/drawing/2014/main" id="{A21FAF3A-556C-4A61-B1C4-E6FB98BE40B2}"/>
              </a:ext>
            </a:extLst>
          </p:cNvPr>
          <p:cNvSpPr>
            <a:spLocks noGrp="1"/>
          </p:cNvSpPr>
          <p:nvPr>
            <p:ph type="body" sz="quarter" idx="24" hasCustomPrompt="1"/>
          </p:nvPr>
        </p:nvSpPr>
        <p:spPr>
          <a:xfrm>
            <a:off x="7913980" y="5340990"/>
            <a:ext cx="3008630" cy="636682"/>
          </a:xfrm>
          <a:prstGeom prst="rect">
            <a:avLst/>
          </a:prstGeom>
        </p:spPr>
        <p:txBody>
          <a:bodyPr/>
          <a:lstStyle>
            <a:lvl1pPr marL="0" indent="0" algn="l">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22" name="Footer Placeholder 15">
            <a:extLst>
              <a:ext uri="{FF2B5EF4-FFF2-40B4-BE49-F238E27FC236}">
                <a16:creationId xmlns:a16="http://schemas.microsoft.com/office/drawing/2014/main" id="{54442D89-5EE7-4BC5-A35D-B0F93DD36269}"/>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23" name="Slide Number Placeholder 16">
            <a:extLst>
              <a:ext uri="{FF2B5EF4-FFF2-40B4-BE49-F238E27FC236}">
                <a16:creationId xmlns:a16="http://schemas.microsoft.com/office/drawing/2014/main" id="{DC13E404-DE29-4300-A8D5-25F34585A492}"/>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24" name="Date Placeholder 14">
            <a:extLst>
              <a:ext uri="{FF2B5EF4-FFF2-40B4-BE49-F238E27FC236}">
                <a16:creationId xmlns:a16="http://schemas.microsoft.com/office/drawing/2014/main" id="{1EAC24B5-8E72-46CA-9A6A-4A6D6EA2C064}"/>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
        <p:nvSpPr>
          <p:cNvPr id="5" name="Picture Placeholder 4">
            <a:extLst>
              <a:ext uri="{FF2B5EF4-FFF2-40B4-BE49-F238E27FC236}">
                <a16:creationId xmlns:a16="http://schemas.microsoft.com/office/drawing/2014/main" id="{C1F11D19-3D38-460E-A8AF-F6A30642EC0D}"/>
              </a:ext>
            </a:extLst>
          </p:cNvPr>
          <p:cNvSpPr>
            <a:spLocks noGrp="1"/>
          </p:cNvSpPr>
          <p:nvPr>
            <p:ph type="pic" sz="quarter" idx="26"/>
          </p:nvPr>
        </p:nvSpPr>
        <p:spPr>
          <a:xfrm>
            <a:off x="4190069" y="1818852"/>
            <a:ext cx="603504" cy="603504"/>
          </a:xfrm>
          <a:prstGeom prst="rect">
            <a:avLst/>
          </a:prstGeom>
        </p:spPr>
        <p:txBody>
          <a:bodyPr/>
          <a:lstStyle>
            <a:lvl1pPr marL="0" indent="0">
              <a:buNone/>
              <a:defRPr sz="1050">
                <a:solidFill>
                  <a:schemeClr val="bg1"/>
                </a:solidFill>
              </a:defRPr>
            </a:lvl1pPr>
          </a:lstStyle>
          <a:p>
            <a:r>
              <a:rPr lang="en-US"/>
              <a:t>Click icon to add picture</a:t>
            </a:r>
            <a:endParaRPr lang="en-US" dirty="0"/>
          </a:p>
        </p:txBody>
      </p:sp>
      <p:sp>
        <p:nvSpPr>
          <p:cNvPr id="21" name="Picture Placeholder 4">
            <a:extLst>
              <a:ext uri="{FF2B5EF4-FFF2-40B4-BE49-F238E27FC236}">
                <a16:creationId xmlns:a16="http://schemas.microsoft.com/office/drawing/2014/main" id="{F915DDB2-3A13-4240-8ECB-677499946C14}"/>
              </a:ext>
            </a:extLst>
          </p:cNvPr>
          <p:cNvSpPr>
            <a:spLocks noGrp="1"/>
          </p:cNvSpPr>
          <p:nvPr>
            <p:ph type="pic" sz="quarter" idx="27"/>
          </p:nvPr>
        </p:nvSpPr>
        <p:spPr>
          <a:xfrm>
            <a:off x="7913979" y="1818852"/>
            <a:ext cx="603504" cy="603504"/>
          </a:xfrm>
          <a:prstGeom prst="rect">
            <a:avLst/>
          </a:prstGeom>
        </p:spPr>
        <p:txBody>
          <a:bodyPr/>
          <a:lstStyle>
            <a:lvl1pPr marL="0" indent="0">
              <a:buNone/>
              <a:defRPr sz="1050">
                <a:solidFill>
                  <a:schemeClr val="bg1"/>
                </a:solidFill>
              </a:defRPr>
            </a:lvl1pPr>
          </a:lstStyle>
          <a:p>
            <a:r>
              <a:rPr lang="en-US"/>
              <a:t>Click icon to add picture</a:t>
            </a:r>
            <a:endParaRPr lang="en-US" dirty="0"/>
          </a:p>
        </p:txBody>
      </p:sp>
      <p:sp>
        <p:nvSpPr>
          <p:cNvPr id="25" name="Picture Placeholder 4">
            <a:extLst>
              <a:ext uri="{FF2B5EF4-FFF2-40B4-BE49-F238E27FC236}">
                <a16:creationId xmlns:a16="http://schemas.microsoft.com/office/drawing/2014/main" id="{E9059CA0-144F-4780-BA0D-005B827AAECE}"/>
              </a:ext>
            </a:extLst>
          </p:cNvPr>
          <p:cNvSpPr>
            <a:spLocks noGrp="1"/>
          </p:cNvSpPr>
          <p:nvPr>
            <p:ph type="pic" sz="quarter" idx="28"/>
          </p:nvPr>
        </p:nvSpPr>
        <p:spPr>
          <a:xfrm>
            <a:off x="4190069" y="4281832"/>
            <a:ext cx="603504" cy="603504"/>
          </a:xfrm>
          <a:prstGeom prst="rect">
            <a:avLst/>
          </a:prstGeom>
        </p:spPr>
        <p:txBody>
          <a:bodyPr/>
          <a:lstStyle>
            <a:lvl1pPr marL="0" indent="0">
              <a:buNone/>
              <a:defRPr sz="1050">
                <a:solidFill>
                  <a:schemeClr val="bg1"/>
                </a:solidFill>
              </a:defRPr>
            </a:lvl1pPr>
          </a:lstStyle>
          <a:p>
            <a:r>
              <a:rPr lang="en-US"/>
              <a:t>Click icon to add picture</a:t>
            </a:r>
            <a:endParaRPr lang="en-US" dirty="0"/>
          </a:p>
        </p:txBody>
      </p:sp>
      <p:sp>
        <p:nvSpPr>
          <p:cNvPr id="26" name="Picture Placeholder 4">
            <a:extLst>
              <a:ext uri="{FF2B5EF4-FFF2-40B4-BE49-F238E27FC236}">
                <a16:creationId xmlns:a16="http://schemas.microsoft.com/office/drawing/2014/main" id="{B770164C-988C-4217-B0E9-7D0DC17C8BC6}"/>
              </a:ext>
            </a:extLst>
          </p:cNvPr>
          <p:cNvSpPr>
            <a:spLocks noGrp="1"/>
          </p:cNvSpPr>
          <p:nvPr>
            <p:ph type="pic" sz="quarter" idx="29"/>
          </p:nvPr>
        </p:nvSpPr>
        <p:spPr>
          <a:xfrm>
            <a:off x="7908115" y="4294030"/>
            <a:ext cx="603504" cy="603504"/>
          </a:xfrm>
          <a:prstGeom prst="rect">
            <a:avLst/>
          </a:prstGeom>
        </p:spPr>
        <p:txBody>
          <a:bodyPr/>
          <a:lstStyle>
            <a:lvl1pPr marL="0" indent="0">
              <a:buNone/>
              <a:defRPr sz="1050">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36413241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roduct Benefits">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ED540A63-9BB9-478A-BE65-7A901018323F}"/>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3" name="Title 2">
            <a:extLst>
              <a:ext uri="{FF2B5EF4-FFF2-40B4-BE49-F238E27FC236}">
                <a16:creationId xmlns:a16="http://schemas.microsoft.com/office/drawing/2014/main" id="{767FB1D5-16C4-4AAC-9E31-560F596F8D5E}"/>
              </a:ext>
            </a:extLst>
          </p:cNvPr>
          <p:cNvSpPr>
            <a:spLocks noGrp="1"/>
          </p:cNvSpPr>
          <p:nvPr>
            <p:ph type="title" hasCustomPrompt="1"/>
          </p:nvPr>
        </p:nvSpPr>
        <p:spPr>
          <a:xfrm>
            <a:off x="3672555" y="1823626"/>
            <a:ext cx="4569572" cy="580029"/>
          </a:xfrm>
          <a:prstGeom prst="rect">
            <a:avLst/>
          </a:prstGeom>
        </p:spPr>
        <p:txBody>
          <a:bodyPr/>
          <a:lstStyle>
            <a:lvl1pPr>
              <a:defRPr sz="2800" cap="all" spc="400" baseline="0">
                <a:solidFill>
                  <a:schemeClr val="bg1"/>
                </a:solidFill>
              </a:defRPr>
            </a:lvl1pPr>
          </a:lstStyle>
          <a:p>
            <a:r>
              <a:rPr lang="en-US" dirty="0"/>
              <a:t>Click to add title</a:t>
            </a:r>
          </a:p>
        </p:txBody>
      </p:sp>
      <p:sp>
        <p:nvSpPr>
          <p:cNvPr id="27" name="Text Placeholder 14">
            <a:extLst>
              <a:ext uri="{FF2B5EF4-FFF2-40B4-BE49-F238E27FC236}">
                <a16:creationId xmlns:a16="http://schemas.microsoft.com/office/drawing/2014/main" id="{C269BEF2-E65B-4046-B8D1-1E5DC6D58296}"/>
              </a:ext>
            </a:extLst>
          </p:cNvPr>
          <p:cNvSpPr>
            <a:spLocks noGrp="1"/>
          </p:cNvSpPr>
          <p:nvPr>
            <p:ph type="body" sz="quarter" idx="22" hasCustomPrompt="1"/>
          </p:nvPr>
        </p:nvSpPr>
        <p:spPr>
          <a:xfrm>
            <a:off x="2956595" y="2807310"/>
            <a:ext cx="5824073" cy="1940149"/>
          </a:xfrm>
          <a:prstGeom prst="rect">
            <a:avLst/>
          </a:prstGeom>
        </p:spPr>
        <p:txBody>
          <a:bodyPr anchor="t"/>
          <a:lstStyle>
            <a:lvl1pPr marL="0" indent="0" algn="ctr">
              <a:lnSpc>
                <a:spcPct val="200000"/>
              </a:lnSpc>
              <a:spcBef>
                <a:spcPts val="0"/>
              </a:spcBef>
              <a:buNone/>
              <a:defRPr sz="1800" cap="none" spc="200" baseline="0">
                <a:solidFill>
                  <a:schemeClr val="bg1"/>
                </a:solidFill>
                <a:latin typeface="+mn-lt"/>
              </a:defRPr>
            </a:lvl1pPr>
          </a:lstStyle>
          <a:p>
            <a:pPr lvl="0"/>
            <a:r>
              <a:rPr lang="en-US" dirty="0"/>
              <a:t>Click to add title</a:t>
            </a:r>
          </a:p>
        </p:txBody>
      </p:sp>
      <p:sp>
        <p:nvSpPr>
          <p:cNvPr id="18" name="Footer Placeholder 15">
            <a:extLst>
              <a:ext uri="{FF2B5EF4-FFF2-40B4-BE49-F238E27FC236}">
                <a16:creationId xmlns:a16="http://schemas.microsoft.com/office/drawing/2014/main" id="{D89CE923-C669-4E0E-8161-BB328133EE8B}"/>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9" name="Slide Number Placeholder 16">
            <a:extLst>
              <a:ext uri="{FF2B5EF4-FFF2-40B4-BE49-F238E27FC236}">
                <a16:creationId xmlns:a16="http://schemas.microsoft.com/office/drawing/2014/main" id="{C820EE41-4997-4CD3-B951-56ECA884252E}"/>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20" name="Date Placeholder 14">
            <a:extLst>
              <a:ext uri="{FF2B5EF4-FFF2-40B4-BE49-F238E27FC236}">
                <a16:creationId xmlns:a16="http://schemas.microsoft.com/office/drawing/2014/main" id="{A2A3BC0C-B522-4DA2-BBC0-AC180D8B2C9A}"/>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23191379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ivider Slide">
    <p:spTree>
      <p:nvGrpSpPr>
        <p:cNvPr id="1" name=""/>
        <p:cNvGrpSpPr/>
        <p:nvPr/>
      </p:nvGrpSpPr>
      <p:grpSpPr>
        <a:xfrm>
          <a:off x="0" y="0"/>
          <a:ext cx="0" cy="0"/>
          <a:chOff x="0" y="0"/>
          <a:chExt cx="0" cy="0"/>
        </a:xfrm>
      </p:grpSpPr>
      <p:pic>
        <p:nvPicPr>
          <p:cNvPr id="9" name="Graphic 8">
            <a:extLst>
              <a:ext uri="{FF2B5EF4-FFF2-40B4-BE49-F238E27FC236}">
                <a16:creationId xmlns:a16="http://schemas.microsoft.com/office/drawing/2014/main" id="{5F31BC2D-187A-4ED3-8D67-C55187E532E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F947F2F5-8E72-425B-A8C2-2B3262F73021}"/>
              </a:ext>
            </a:extLst>
          </p:cNvPr>
          <p:cNvSpPr>
            <a:spLocks noGrp="1"/>
          </p:cNvSpPr>
          <p:nvPr>
            <p:ph type="title" hasCustomPrompt="1"/>
          </p:nvPr>
        </p:nvSpPr>
        <p:spPr>
          <a:xfrm>
            <a:off x="5425440" y="2741026"/>
            <a:ext cx="5002478" cy="2357066"/>
          </a:xfrm>
          <a:prstGeom prst="rect">
            <a:avLst/>
          </a:prstGeom>
        </p:spPr>
        <p:txBody>
          <a:bodyPr/>
          <a:lstStyle>
            <a:lvl1pPr algn="ctr">
              <a:defRPr sz="4800" cap="all" spc="400" baseline="0">
                <a:solidFill>
                  <a:schemeClr val="accent6"/>
                </a:solidFill>
              </a:defRPr>
            </a:lvl1pPr>
          </a:lstStyle>
          <a:p>
            <a:r>
              <a:rPr lang="en-US" dirty="0"/>
              <a:t>Click to add title</a:t>
            </a:r>
          </a:p>
        </p:txBody>
      </p:sp>
    </p:spTree>
    <p:extLst>
      <p:ext uri="{BB962C8B-B14F-4D97-AF65-F5344CB8AC3E}">
        <p14:creationId xmlns:p14="http://schemas.microsoft.com/office/powerpoint/2010/main" val="42505472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usiness Model">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5490FC0B-50EB-42D6-A2A5-E02EE642E2E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16" name="Title 15">
            <a:extLst>
              <a:ext uri="{FF2B5EF4-FFF2-40B4-BE49-F238E27FC236}">
                <a16:creationId xmlns:a16="http://schemas.microsoft.com/office/drawing/2014/main" id="{04AFCE56-D794-4638-A3EC-63DCFB4B6F0D}"/>
              </a:ext>
            </a:extLst>
          </p:cNvPr>
          <p:cNvSpPr>
            <a:spLocks noGrp="1"/>
          </p:cNvSpPr>
          <p:nvPr>
            <p:ph type="title" hasCustomPrompt="1"/>
          </p:nvPr>
        </p:nvSpPr>
        <p:spPr>
          <a:xfrm>
            <a:off x="965511" y="760406"/>
            <a:ext cx="5424988" cy="579245"/>
          </a:xfrm>
          <a:prstGeom prst="rect">
            <a:avLst/>
          </a:prstGeom>
        </p:spPr>
        <p:txBody>
          <a:bodyPr/>
          <a:lstStyle>
            <a:lvl1pPr>
              <a:defRPr sz="2800" cap="all" spc="400" baseline="0">
                <a:solidFill>
                  <a:schemeClr val="bg1"/>
                </a:solidFill>
              </a:defRPr>
            </a:lvl1pPr>
          </a:lstStyle>
          <a:p>
            <a:r>
              <a:rPr lang="en-US" dirty="0"/>
              <a:t>Click to add title</a:t>
            </a:r>
          </a:p>
        </p:txBody>
      </p:sp>
      <p:sp>
        <p:nvSpPr>
          <p:cNvPr id="10" name="Text Placeholder 14">
            <a:extLst>
              <a:ext uri="{FF2B5EF4-FFF2-40B4-BE49-F238E27FC236}">
                <a16:creationId xmlns:a16="http://schemas.microsoft.com/office/drawing/2014/main" id="{318D6597-136D-4434-B628-D387BBEEC3C5}"/>
              </a:ext>
            </a:extLst>
          </p:cNvPr>
          <p:cNvSpPr>
            <a:spLocks noGrp="1"/>
          </p:cNvSpPr>
          <p:nvPr>
            <p:ph type="body" sz="quarter" idx="12" hasCustomPrompt="1"/>
          </p:nvPr>
        </p:nvSpPr>
        <p:spPr>
          <a:xfrm>
            <a:off x="965511" y="3417877"/>
            <a:ext cx="2806280"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11" name="Text Placeholder 14">
            <a:extLst>
              <a:ext uri="{FF2B5EF4-FFF2-40B4-BE49-F238E27FC236}">
                <a16:creationId xmlns:a16="http://schemas.microsoft.com/office/drawing/2014/main" id="{0691DF94-6587-4325-9C04-970034F1A85C}"/>
              </a:ext>
            </a:extLst>
          </p:cNvPr>
          <p:cNvSpPr>
            <a:spLocks noGrp="1"/>
          </p:cNvSpPr>
          <p:nvPr>
            <p:ph type="body" sz="quarter" idx="13" hasCustomPrompt="1"/>
          </p:nvPr>
        </p:nvSpPr>
        <p:spPr>
          <a:xfrm>
            <a:off x="965511" y="3766050"/>
            <a:ext cx="2806280" cy="1148945"/>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12" name="Text Placeholder 14">
            <a:extLst>
              <a:ext uri="{FF2B5EF4-FFF2-40B4-BE49-F238E27FC236}">
                <a16:creationId xmlns:a16="http://schemas.microsoft.com/office/drawing/2014/main" id="{A3CE4E75-7868-44AD-9AF2-753E07BE78A3}"/>
              </a:ext>
            </a:extLst>
          </p:cNvPr>
          <p:cNvSpPr>
            <a:spLocks noGrp="1"/>
          </p:cNvSpPr>
          <p:nvPr>
            <p:ph type="body" sz="quarter" idx="14" hasCustomPrompt="1"/>
          </p:nvPr>
        </p:nvSpPr>
        <p:spPr>
          <a:xfrm>
            <a:off x="4514520" y="3400925"/>
            <a:ext cx="2806280"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13" name="Text Placeholder 14">
            <a:extLst>
              <a:ext uri="{FF2B5EF4-FFF2-40B4-BE49-F238E27FC236}">
                <a16:creationId xmlns:a16="http://schemas.microsoft.com/office/drawing/2014/main" id="{8A9FE9C2-0801-4D41-A54B-E00BC7AB7C16}"/>
              </a:ext>
            </a:extLst>
          </p:cNvPr>
          <p:cNvSpPr>
            <a:spLocks noGrp="1"/>
          </p:cNvSpPr>
          <p:nvPr>
            <p:ph type="body" sz="quarter" idx="15" hasCustomPrompt="1"/>
          </p:nvPr>
        </p:nvSpPr>
        <p:spPr>
          <a:xfrm>
            <a:off x="4514520" y="3749098"/>
            <a:ext cx="2806280" cy="1148945"/>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14" name="Text Placeholder 14">
            <a:extLst>
              <a:ext uri="{FF2B5EF4-FFF2-40B4-BE49-F238E27FC236}">
                <a16:creationId xmlns:a16="http://schemas.microsoft.com/office/drawing/2014/main" id="{632FBCC2-2CDB-448A-AA61-8D99495226AF}"/>
              </a:ext>
            </a:extLst>
          </p:cNvPr>
          <p:cNvSpPr>
            <a:spLocks noGrp="1"/>
          </p:cNvSpPr>
          <p:nvPr>
            <p:ph type="body" sz="quarter" idx="16" hasCustomPrompt="1"/>
          </p:nvPr>
        </p:nvSpPr>
        <p:spPr>
          <a:xfrm>
            <a:off x="8063529" y="3400925"/>
            <a:ext cx="2692240"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15" name="Text Placeholder 14">
            <a:extLst>
              <a:ext uri="{FF2B5EF4-FFF2-40B4-BE49-F238E27FC236}">
                <a16:creationId xmlns:a16="http://schemas.microsoft.com/office/drawing/2014/main" id="{7F6A4D9D-1690-4C0A-9F62-1FE93C0145FC}"/>
              </a:ext>
            </a:extLst>
          </p:cNvPr>
          <p:cNvSpPr>
            <a:spLocks noGrp="1"/>
          </p:cNvSpPr>
          <p:nvPr>
            <p:ph type="body" sz="quarter" idx="17" hasCustomPrompt="1"/>
          </p:nvPr>
        </p:nvSpPr>
        <p:spPr>
          <a:xfrm>
            <a:off x="8063529" y="3749098"/>
            <a:ext cx="2692240" cy="1148945"/>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20" name="Footer Placeholder 15">
            <a:extLst>
              <a:ext uri="{FF2B5EF4-FFF2-40B4-BE49-F238E27FC236}">
                <a16:creationId xmlns:a16="http://schemas.microsoft.com/office/drawing/2014/main" id="{48863DDD-C3CC-439D-B738-34F6E8960AFF}"/>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21" name="Slide Number Placeholder 16">
            <a:extLst>
              <a:ext uri="{FF2B5EF4-FFF2-40B4-BE49-F238E27FC236}">
                <a16:creationId xmlns:a16="http://schemas.microsoft.com/office/drawing/2014/main" id="{A4788388-29C8-4E9F-BF82-A1648088A8B0}"/>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22" name="Date Placeholder 14">
            <a:extLst>
              <a:ext uri="{FF2B5EF4-FFF2-40B4-BE49-F238E27FC236}">
                <a16:creationId xmlns:a16="http://schemas.microsoft.com/office/drawing/2014/main" id="{5E6E1CB5-0E5F-4B44-8044-4010565FCF6D}"/>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23852851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arket Opportunity Overview">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4E96CB8F-A88F-40C3-A65B-8C33A16A0C2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31086E70-8E77-436D-93CE-4BCD3EC94BEA}"/>
              </a:ext>
            </a:extLst>
          </p:cNvPr>
          <p:cNvSpPr>
            <a:spLocks noGrp="1"/>
          </p:cNvSpPr>
          <p:nvPr>
            <p:ph type="title" hasCustomPrompt="1"/>
          </p:nvPr>
        </p:nvSpPr>
        <p:spPr>
          <a:xfrm>
            <a:off x="5029799" y="1380501"/>
            <a:ext cx="5097428" cy="991689"/>
          </a:xfrm>
          <a:prstGeom prst="rect">
            <a:avLst/>
          </a:prstGeom>
        </p:spPr>
        <p:txBody>
          <a:bodyPr/>
          <a:lstStyle>
            <a:lvl1pPr algn="ctr">
              <a:defRPr sz="2800" cap="all" spc="400" baseline="0">
                <a:solidFill>
                  <a:schemeClr val="bg1"/>
                </a:solidFill>
              </a:defRPr>
            </a:lvl1pPr>
          </a:lstStyle>
          <a:p>
            <a:r>
              <a:rPr lang="en-US" dirty="0"/>
              <a:t>Click to add title</a:t>
            </a:r>
          </a:p>
        </p:txBody>
      </p:sp>
      <p:sp>
        <p:nvSpPr>
          <p:cNvPr id="10" name="Text Placeholder 10">
            <a:extLst>
              <a:ext uri="{FF2B5EF4-FFF2-40B4-BE49-F238E27FC236}">
                <a16:creationId xmlns:a16="http://schemas.microsoft.com/office/drawing/2014/main" id="{C95B0D27-123C-4F09-AEDC-7874964B77BC}"/>
              </a:ext>
            </a:extLst>
          </p:cNvPr>
          <p:cNvSpPr>
            <a:spLocks noGrp="1"/>
          </p:cNvSpPr>
          <p:nvPr>
            <p:ph type="body" sz="quarter" idx="14" hasCustomPrompt="1"/>
          </p:nvPr>
        </p:nvSpPr>
        <p:spPr>
          <a:xfrm>
            <a:off x="692337" y="3400981"/>
            <a:ext cx="2693128" cy="991689"/>
          </a:xfrm>
          <a:prstGeom prst="rect">
            <a:avLst/>
          </a:prstGeom>
        </p:spPr>
        <p:txBody>
          <a:bodyPr anchor="b"/>
          <a:lstStyle>
            <a:lvl1pPr marL="0" indent="0" algn="l">
              <a:buNone/>
              <a:defRPr sz="5400" kern="0" cap="all" spc="400" baseline="0">
                <a:solidFill>
                  <a:schemeClr val="accent6"/>
                </a:solidFill>
                <a:latin typeface="+mj-lt"/>
              </a:defRPr>
            </a:lvl1pPr>
          </a:lstStyle>
          <a:p>
            <a:pPr lvl="0"/>
            <a:r>
              <a:rPr lang="en-US" dirty="0"/>
              <a:t>Add title</a:t>
            </a:r>
          </a:p>
        </p:txBody>
      </p:sp>
      <p:sp>
        <p:nvSpPr>
          <p:cNvPr id="13" name="Text Placeholder 14">
            <a:extLst>
              <a:ext uri="{FF2B5EF4-FFF2-40B4-BE49-F238E27FC236}">
                <a16:creationId xmlns:a16="http://schemas.microsoft.com/office/drawing/2014/main" id="{F3772143-8573-4FED-977E-651FC59C168F}"/>
              </a:ext>
            </a:extLst>
          </p:cNvPr>
          <p:cNvSpPr>
            <a:spLocks noGrp="1"/>
          </p:cNvSpPr>
          <p:nvPr>
            <p:ph type="body" sz="quarter" idx="20" hasCustomPrompt="1"/>
          </p:nvPr>
        </p:nvSpPr>
        <p:spPr>
          <a:xfrm>
            <a:off x="692336" y="4670980"/>
            <a:ext cx="2693129" cy="1151633"/>
          </a:xfrm>
          <a:prstGeom prst="rect">
            <a:avLst/>
          </a:prstGeom>
        </p:spPr>
        <p:txBody>
          <a:bodyPr anchor="t"/>
          <a:lstStyle>
            <a:lvl1pPr marL="0" indent="0" algn="l">
              <a:lnSpc>
                <a:spcPct val="150000"/>
              </a:lnSpc>
              <a:spcBef>
                <a:spcPts val="0"/>
              </a:spcBef>
              <a:buClr>
                <a:schemeClr val="accent6"/>
              </a:buClr>
              <a:buFont typeface="Courier New" panose="02070309020205020404" pitchFamily="49" charset="0"/>
              <a:buNone/>
              <a:defRPr sz="1400" cap="none" spc="0" baseline="0">
                <a:solidFill>
                  <a:schemeClr val="bg1"/>
                </a:solidFill>
                <a:latin typeface="+mn-lt"/>
              </a:defRPr>
            </a:lvl1pPr>
          </a:lstStyle>
          <a:p>
            <a:pPr lvl="0"/>
            <a:r>
              <a:rPr lang="en-US" dirty="0"/>
              <a:t>Add text here</a:t>
            </a:r>
          </a:p>
        </p:txBody>
      </p:sp>
      <p:sp>
        <p:nvSpPr>
          <p:cNvPr id="25" name="Text Placeholder 10">
            <a:extLst>
              <a:ext uri="{FF2B5EF4-FFF2-40B4-BE49-F238E27FC236}">
                <a16:creationId xmlns:a16="http://schemas.microsoft.com/office/drawing/2014/main" id="{4FD80858-A8CA-496F-8CC0-5ACDBE65112A}"/>
              </a:ext>
            </a:extLst>
          </p:cNvPr>
          <p:cNvSpPr>
            <a:spLocks noGrp="1"/>
          </p:cNvSpPr>
          <p:nvPr>
            <p:ph type="body" sz="quarter" idx="24" hasCustomPrompt="1"/>
          </p:nvPr>
        </p:nvSpPr>
        <p:spPr>
          <a:xfrm>
            <a:off x="3587933" y="3400981"/>
            <a:ext cx="2693128" cy="991689"/>
          </a:xfrm>
          <a:prstGeom prst="rect">
            <a:avLst/>
          </a:prstGeom>
        </p:spPr>
        <p:txBody>
          <a:bodyPr anchor="b"/>
          <a:lstStyle>
            <a:lvl1pPr marL="0" indent="0" algn="l">
              <a:buNone/>
              <a:defRPr sz="5400" kern="0" cap="all" spc="400" baseline="0">
                <a:solidFill>
                  <a:schemeClr val="accent6"/>
                </a:solidFill>
                <a:latin typeface="+mj-lt"/>
              </a:defRPr>
            </a:lvl1pPr>
          </a:lstStyle>
          <a:p>
            <a:pPr lvl="0"/>
            <a:r>
              <a:rPr lang="en-US" dirty="0"/>
              <a:t>Add title</a:t>
            </a:r>
          </a:p>
        </p:txBody>
      </p:sp>
      <p:sp>
        <p:nvSpPr>
          <p:cNvPr id="33" name="Text Placeholder 14">
            <a:extLst>
              <a:ext uri="{FF2B5EF4-FFF2-40B4-BE49-F238E27FC236}">
                <a16:creationId xmlns:a16="http://schemas.microsoft.com/office/drawing/2014/main" id="{2B840B1F-9319-4653-84C5-FF1FDC5E9D9A}"/>
              </a:ext>
            </a:extLst>
          </p:cNvPr>
          <p:cNvSpPr>
            <a:spLocks noGrp="1"/>
          </p:cNvSpPr>
          <p:nvPr>
            <p:ph type="body" sz="quarter" idx="21" hasCustomPrompt="1"/>
          </p:nvPr>
        </p:nvSpPr>
        <p:spPr>
          <a:xfrm>
            <a:off x="3587931" y="4670980"/>
            <a:ext cx="2693129" cy="1151633"/>
          </a:xfrm>
          <a:prstGeom prst="rect">
            <a:avLst/>
          </a:prstGeom>
        </p:spPr>
        <p:txBody>
          <a:bodyPr anchor="t"/>
          <a:lstStyle>
            <a:lvl1pPr marL="0" indent="0" algn="l">
              <a:lnSpc>
                <a:spcPct val="150000"/>
              </a:lnSpc>
              <a:spcBef>
                <a:spcPts val="0"/>
              </a:spcBef>
              <a:buClr>
                <a:schemeClr val="accent6"/>
              </a:buClr>
              <a:buFont typeface="Courier New" panose="02070309020205020404" pitchFamily="49" charset="0"/>
              <a:buNone/>
              <a:defRPr sz="1400" cap="none" spc="0" baseline="0">
                <a:solidFill>
                  <a:schemeClr val="bg1"/>
                </a:solidFill>
                <a:latin typeface="+mn-lt"/>
              </a:defRPr>
            </a:lvl1pPr>
          </a:lstStyle>
          <a:p>
            <a:pPr lvl="0"/>
            <a:r>
              <a:rPr lang="en-US" dirty="0"/>
              <a:t>Add text here</a:t>
            </a:r>
          </a:p>
        </p:txBody>
      </p:sp>
      <p:sp>
        <p:nvSpPr>
          <p:cNvPr id="27" name="Text Placeholder 10">
            <a:extLst>
              <a:ext uri="{FF2B5EF4-FFF2-40B4-BE49-F238E27FC236}">
                <a16:creationId xmlns:a16="http://schemas.microsoft.com/office/drawing/2014/main" id="{0882E4D8-D2AA-4EA0-BBCE-50334E8D160C}"/>
              </a:ext>
            </a:extLst>
          </p:cNvPr>
          <p:cNvSpPr>
            <a:spLocks noGrp="1"/>
          </p:cNvSpPr>
          <p:nvPr>
            <p:ph type="body" sz="quarter" idx="25" hasCustomPrompt="1"/>
          </p:nvPr>
        </p:nvSpPr>
        <p:spPr>
          <a:xfrm>
            <a:off x="6483530" y="3400981"/>
            <a:ext cx="2693128" cy="991689"/>
          </a:xfrm>
          <a:prstGeom prst="rect">
            <a:avLst/>
          </a:prstGeom>
        </p:spPr>
        <p:txBody>
          <a:bodyPr anchor="b"/>
          <a:lstStyle>
            <a:lvl1pPr marL="0" indent="0" algn="l">
              <a:buNone/>
              <a:defRPr sz="5400" kern="0" cap="all" spc="400" baseline="0">
                <a:solidFill>
                  <a:schemeClr val="accent6"/>
                </a:solidFill>
                <a:latin typeface="+mj-lt"/>
              </a:defRPr>
            </a:lvl1pPr>
          </a:lstStyle>
          <a:p>
            <a:pPr lvl="0"/>
            <a:r>
              <a:rPr lang="en-US" dirty="0"/>
              <a:t>Add title</a:t>
            </a:r>
          </a:p>
        </p:txBody>
      </p:sp>
      <p:sp>
        <p:nvSpPr>
          <p:cNvPr id="36" name="Text Placeholder 14">
            <a:extLst>
              <a:ext uri="{FF2B5EF4-FFF2-40B4-BE49-F238E27FC236}">
                <a16:creationId xmlns:a16="http://schemas.microsoft.com/office/drawing/2014/main" id="{97EFBCD4-F812-493F-895A-3449020A0651}"/>
              </a:ext>
            </a:extLst>
          </p:cNvPr>
          <p:cNvSpPr>
            <a:spLocks noGrp="1"/>
          </p:cNvSpPr>
          <p:nvPr>
            <p:ph type="body" sz="quarter" idx="23" hasCustomPrompt="1"/>
          </p:nvPr>
        </p:nvSpPr>
        <p:spPr>
          <a:xfrm>
            <a:off x="6483528" y="4670980"/>
            <a:ext cx="2693129" cy="1151633"/>
          </a:xfrm>
          <a:prstGeom prst="rect">
            <a:avLst/>
          </a:prstGeom>
        </p:spPr>
        <p:txBody>
          <a:bodyPr anchor="t"/>
          <a:lstStyle>
            <a:lvl1pPr marL="0" indent="0" algn="l">
              <a:lnSpc>
                <a:spcPct val="150000"/>
              </a:lnSpc>
              <a:spcBef>
                <a:spcPts val="0"/>
              </a:spcBef>
              <a:buClr>
                <a:schemeClr val="accent6"/>
              </a:buClr>
              <a:buFont typeface="Courier New" panose="02070309020205020404" pitchFamily="49" charset="0"/>
              <a:buNone/>
              <a:defRPr sz="1400" cap="none" spc="0" baseline="0">
                <a:solidFill>
                  <a:schemeClr val="bg1"/>
                </a:solidFill>
                <a:latin typeface="+mn-lt"/>
              </a:defRPr>
            </a:lvl1pPr>
          </a:lstStyle>
          <a:p>
            <a:pPr lvl="0"/>
            <a:r>
              <a:rPr lang="en-US" dirty="0"/>
              <a:t>Add text here</a:t>
            </a:r>
          </a:p>
        </p:txBody>
      </p:sp>
      <p:sp>
        <p:nvSpPr>
          <p:cNvPr id="20" name="Footer Placeholder 15">
            <a:extLst>
              <a:ext uri="{FF2B5EF4-FFF2-40B4-BE49-F238E27FC236}">
                <a16:creationId xmlns:a16="http://schemas.microsoft.com/office/drawing/2014/main" id="{698D43C2-06AB-4549-BCD0-CBDCA0653292}"/>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dirty="0"/>
              <a:t>PRESENTATION TITLE</a:t>
            </a:r>
          </a:p>
        </p:txBody>
      </p:sp>
      <p:sp>
        <p:nvSpPr>
          <p:cNvPr id="21" name="Slide Number Placeholder 16">
            <a:extLst>
              <a:ext uri="{FF2B5EF4-FFF2-40B4-BE49-F238E27FC236}">
                <a16:creationId xmlns:a16="http://schemas.microsoft.com/office/drawing/2014/main" id="{7B2AB1D3-DFF0-43A8-BDE0-52FB314E03A1}"/>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dirty="0"/>
          </a:p>
        </p:txBody>
      </p:sp>
      <p:sp>
        <p:nvSpPr>
          <p:cNvPr id="22" name="Date Placeholder 14">
            <a:extLst>
              <a:ext uri="{FF2B5EF4-FFF2-40B4-BE49-F238E27FC236}">
                <a16:creationId xmlns:a16="http://schemas.microsoft.com/office/drawing/2014/main" id="{28A81ABF-135E-483F-9992-6F79C2F559E9}"/>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dirty="0"/>
              <a:t>May 21, 20XX</a:t>
            </a:r>
          </a:p>
        </p:txBody>
      </p:sp>
    </p:spTree>
    <p:extLst>
      <p:ext uri="{BB962C8B-B14F-4D97-AF65-F5344CB8AC3E}">
        <p14:creationId xmlns:p14="http://schemas.microsoft.com/office/powerpoint/2010/main" val="30787619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3" name="Footer Placeholder 15">
            <a:extLst>
              <a:ext uri="{FF2B5EF4-FFF2-40B4-BE49-F238E27FC236}">
                <a16:creationId xmlns:a16="http://schemas.microsoft.com/office/drawing/2014/main" id="{710F293A-37AC-4A72-A56D-2A65F8EA2CEE}"/>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4" name="Slide Number Placeholder 16">
            <a:extLst>
              <a:ext uri="{FF2B5EF4-FFF2-40B4-BE49-F238E27FC236}">
                <a16:creationId xmlns:a16="http://schemas.microsoft.com/office/drawing/2014/main" id="{EE0BB053-ED5B-47E1-ABB2-815094654C14}"/>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5" name="Date Placeholder 14">
            <a:extLst>
              <a:ext uri="{FF2B5EF4-FFF2-40B4-BE49-F238E27FC236}">
                <a16:creationId xmlns:a16="http://schemas.microsoft.com/office/drawing/2014/main" id="{790B7F12-A295-4495-AE4A-7640863C8828}"/>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13223571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5.xml"/><Relationship Id="rId5" Type="http://schemas.openxmlformats.org/officeDocument/2006/relationships/image" Target="../media/image31.png"/><Relationship Id="rId4" Type="http://schemas.openxmlformats.org/officeDocument/2006/relationships/image" Target="../media/image3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01C44412-AA84-403C-A202-EAB7F3C81B03}"/>
              </a:ext>
            </a:extLst>
          </p:cNvPr>
          <p:cNvSpPr>
            <a:spLocks noGrp="1"/>
          </p:cNvSpPr>
          <p:nvPr>
            <p:ph type="title"/>
          </p:nvPr>
        </p:nvSpPr>
        <p:spPr>
          <a:xfrm>
            <a:off x="825674" y="1327759"/>
            <a:ext cx="4989628" cy="1929505"/>
          </a:xfrm>
        </p:spPr>
        <p:txBody>
          <a:bodyPr/>
          <a:lstStyle/>
          <a:p>
            <a:r>
              <a:rPr lang="en-US" dirty="0"/>
              <a:t>SVELTE WORKSHOP</a:t>
            </a:r>
          </a:p>
        </p:txBody>
      </p:sp>
      <p:sp>
        <p:nvSpPr>
          <p:cNvPr id="13" name="Text Placeholder 12">
            <a:extLst>
              <a:ext uri="{FF2B5EF4-FFF2-40B4-BE49-F238E27FC236}">
                <a16:creationId xmlns:a16="http://schemas.microsoft.com/office/drawing/2014/main" id="{88D1462E-973D-4427-A664-EF751DF59796}"/>
              </a:ext>
            </a:extLst>
          </p:cNvPr>
          <p:cNvSpPr>
            <a:spLocks noGrp="1"/>
          </p:cNvSpPr>
          <p:nvPr>
            <p:ph type="body" sz="quarter" idx="12"/>
          </p:nvPr>
        </p:nvSpPr>
        <p:spPr>
          <a:xfrm>
            <a:off x="838934" y="3257264"/>
            <a:ext cx="4989628" cy="816022"/>
          </a:xfrm>
        </p:spPr>
        <p:txBody>
          <a:bodyPr>
            <a:normAutofit/>
          </a:bodyPr>
          <a:lstStyle/>
          <a:p>
            <a:r>
              <a:rPr lang="en-US" dirty="0"/>
              <a:t>UNAIS KAMLE</a:t>
            </a:r>
          </a:p>
        </p:txBody>
      </p:sp>
    </p:spTree>
    <p:extLst>
      <p:ext uri="{BB962C8B-B14F-4D97-AF65-F5344CB8AC3E}">
        <p14:creationId xmlns:p14="http://schemas.microsoft.com/office/powerpoint/2010/main" val="40414330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ext Placeholder 38">
            <a:extLst>
              <a:ext uri="{FF2B5EF4-FFF2-40B4-BE49-F238E27FC236}">
                <a16:creationId xmlns:a16="http://schemas.microsoft.com/office/drawing/2014/main" id="{2B0040E8-BBFE-4B5E-9ADF-88F6C234CBAB}"/>
              </a:ext>
            </a:extLst>
          </p:cNvPr>
          <p:cNvSpPr>
            <a:spLocks noGrp="1"/>
          </p:cNvSpPr>
          <p:nvPr>
            <p:ph type="body" sz="quarter" idx="22"/>
          </p:nvPr>
        </p:nvSpPr>
        <p:spPr>
          <a:xfrm>
            <a:off x="271927" y="1976935"/>
            <a:ext cx="11147913" cy="4604381"/>
          </a:xfrm>
        </p:spPr>
        <p:txBody>
          <a:bodyPr/>
          <a:lstStyle/>
          <a:p>
            <a:pPr algn="l"/>
            <a:r>
              <a:rPr lang="en-US" b="1" i="0" dirty="0">
                <a:effectLst/>
                <a:latin typeface="Gordita"/>
              </a:rPr>
              <a:t>Testing</a:t>
            </a:r>
          </a:p>
          <a:p>
            <a:pPr algn="l"/>
            <a:r>
              <a:rPr lang="en-US" b="0" i="0" dirty="0">
                <a:effectLst/>
                <a:latin typeface="Gordita"/>
              </a:rPr>
              <a:t>Code written in React can be tested with ‘end-to-end’ tests. React code of an application is tested in a realistic browser environment. This reduces your app’s time to market (TTM) and boosts its value. </a:t>
            </a:r>
          </a:p>
          <a:p>
            <a:pPr algn="l"/>
            <a:r>
              <a:rPr lang="en-US" b="0" i="0" dirty="0">
                <a:effectLst/>
                <a:latin typeface="Gordita"/>
              </a:rPr>
              <a:t>Svelte offers its testing library for unit testing. The Svelte testing library is smaller in size than React and offers simple computations. Thus, Svelte can help developers maintain clean, functional, and compressed code.</a:t>
            </a:r>
          </a:p>
          <a:p>
            <a:pPr algn="l"/>
            <a:endParaRPr lang="en-ZA" dirty="0"/>
          </a:p>
        </p:txBody>
      </p:sp>
      <p:sp>
        <p:nvSpPr>
          <p:cNvPr id="3" name="Footer Placeholder 2">
            <a:extLst>
              <a:ext uri="{FF2B5EF4-FFF2-40B4-BE49-F238E27FC236}">
                <a16:creationId xmlns:a16="http://schemas.microsoft.com/office/drawing/2014/main" id="{7B218AC5-F86F-4C67-A6CE-942AB696BD82}"/>
              </a:ext>
            </a:extLst>
          </p:cNvPr>
          <p:cNvSpPr>
            <a:spLocks noGrp="1"/>
          </p:cNvSpPr>
          <p:nvPr>
            <p:ph type="ftr" sz="quarter" idx="3"/>
          </p:nvPr>
        </p:nvSpPr>
        <p:spPr>
          <a:xfrm rot="5400000">
            <a:off x="10541127" y="1408176"/>
            <a:ext cx="2770499" cy="365125"/>
          </a:xfrm>
        </p:spPr>
        <p:txBody>
          <a:bodyPr/>
          <a:lstStyle/>
          <a:p>
            <a:r>
              <a:rPr lang="en-US" dirty="0"/>
              <a:t>SVELTE WORKSHOP</a:t>
            </a:r>
          </a:p>
        </p:txBody>
      </p:sp>
      <p:sp>
        <p:nvSpPr>
          <p:cNvPr id="4" name="Slide Number Placeholder 3">
            <a:extLst>
              <a:ext uri="{FF2B5EF4-FFF2-40B4-BE49-F238E27FC236}">
                <a16:creationId xmlns:a16="http://schemas.microsoft.com/office/drawing/2014/main" id="{EBF20B7A-39DA-4D7C-96BB-B2A9565A4D72}"/>
              </a:ext>
            </a:extLst>
          </p:cNvPr>
          <p:cNvSpPr>
            <a:spLocks noGrp="1"/>
          </p:cNvSpPr>
          <p:nvPr>
            <p:ph type="sldNum" sz="quarter" idx="4"/>
          </p:nvPr>
        </p:nvSpPr>
        <p:spPr>
          <a:xfrm>
            <a:off x="11519019" y="3164804"/>
            <a:ext cx="545911" cy="580029"/>
          </a:xfrm>
        </p:spPr>
        <p:txBody>
          <a:bodyPr/>
          <a:lstStyle/>
          <a:p>
            <a:fld id="{8D1FC6F8-0BCD-47E9-9C64-690771D9C143}" type="slidenum">
              <a:rPr lang="en-US" smtClean="0"/>
              <a:pPr/>
              <a:t>10</a:t>
            </a:fld>
            <a:endParaRPr lang="en-US" dirty="0"/>
          </a:p>
        </p:txBody>
      </p:sp>
      <p:sp>
        <p:nvSpPr>
          <p:cNvPr id="44" name="Date Placeholder 43">
            <a:extLst>
              <a:ext uri="{FF2B5EF4-FFF2-40B4-BE49-F238E27FC236}">
                <a16:creationId xmlns:a16="http://schemas.microsoft.com/office/drawing/2014/main" id="{1D14AAB3-2E60-4AAE-8C5D-843AD9A98BE6}"/>
              </a:ext>
            </a:extLst>
          </p:cNvPr>
          <p:cNvSpPr>
            <a:spLocks noGrp="1"/>
          </p:cNvSpPr>
          <p:nvPr>
            <p:ph type="dt" sz="half" idx="2"/>
          </p:nvPr>
        </p:nvSpPr>
        <p:spPr>
          <a:xfrm rot="5400000">
            <a:off x="10595991" y="5074920"/>
            <a:ext cx="2647667" cy="365125"/>
          </a:xfrm>
        </p:spPr>
        <p:txBody>
          <a:bodyPr/>
          <a:lstStyle/>
          <a:p>
            <a:r>
              <a:rPr lang="en-US" dirty="0"/>
              <a:t>April 11, 2023</a:t>
            </a:r>
          </a:p>
        </p:txBody>
      </p:sp>
    </p:spTree>
    <p:extLst>
      <p:ext uri="{BB962C8B-B14F-4D97-AF65-F5344CB8AC3E}">
        <p14:creationId xmlns:p14="http://schemas.microsoft.com/office/powerpoint/2010/main" val="1870857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ext Placeholder 38">
            <a:extLst>
              <a:ext uri="{FF2B5EF4-FFF2-40B4-BE49-F238E27FC236}">
                <a16:creationId xmlns:a16="http://schemas.microsoft.com/office/drawing/2014/main" id="{2B0040E8-BBFE-4B5E-9ADF-88F6C234CBAB}"/>
              </a:ext>
            </a:extLst>
          </p:cNvPr>
          <p:cNvSpPr>
            <a:spLocks noGrp="1"/>
          </p:cNvSpPr>
          <p:nvPr>
            <p:ph type="body" sz="quarter" idx="22"/>
          </p:nvPr>
        </p:nvSpPr>
        <p:spPr>
          <a:xfrm>
            <a:off x="221127" y="1804215"/>
            <a:ext cx="11147913" cy="4962345"/>
          </a:xfrm>
        </p:spPr>
        <p:txBody>
          <a:bodyPr/>
          <a:lstStyle/>
          <a:p>
            <a:pPr algn="l"/>
            <a:r>
              <a:rPr lang="en-US" b="1" i="0" dirty="0">
                <a:effectLst/>
                <a:latin typeface="Gordita"/>
              </a:rPr>
              <a:t>Community Support</a:t>
            </a:r>
          </a:p>
          <a:p>
            <a:pPr algn="l"/>
            <a:r>
              <a:rPr lang="en-US" b="0" i="0" dirty="0">
                <a:effectLst/>
                <a:latin typeface="Gordita"/>
              </a:rPr>
              <a:t>React has a huge community of developers, as it is one of the most widely used JavaScript platforms in the world. The community of React developers creates tutorials, guides, updates, components, and more to maintain the usability of the JavaScript library.</a:t>
            </a:r>
          </a:p>
          <a:p>
            <a:pPr algn="l"/>
            <a:endParaRPr lang="en-US" b="0" i="0" dirty="0">
              <a:effectLst/>
              <a:latin typeface="Gordita"/>
            </a:endParaRPr>
          </a:p>
          <a:p>
            <a:pPr algn="l"/>
            <a:r>
              <a:rPr lang="en-US" b="0" i="0" dirty="0">
                <a:effectLst/>
                <a:latin typeface="Gordita"/>
              </a:rPr>
              <a:t>Svelte is rather uncommon, but developers report high levels of satisfaction while using Svelte. The enterprise-level support for Svelte is fairly new, as </a:t>
            </a:r>
            <a:r>
              <a:rPr lang="en-US" b="0" i="0" dirty="0" err="1">
                <a:effectLst/>
                <a:latin typeface="Gordita"/>
              </a:rPr>
              <a:t>Sveltekit</a:t>
            </a:r>
            <a:r>
              <a:rPr lang="en-US" b="0" i="0" dirty="0">
                <a:effectLst/>
                <a:latin typeface="Gordita"/>
              </a:rPr>
              <a:t> 1.0 is yet to be released. The Svelte community is small, with only 11k developers, compared to more than 287k active React developers.</a:t>
            </a:r>
            <a:endParaRPr lang="en-ZA" dirty="0"/>
          </a:p>
        </p:txBody>
      </p:sp>
      <p:sp>
        <p:nvSpPr>
          <p:cNvPr id="3" name="Footer Placeholder 2">
            <a:extLst>
              <a:ext uri="{FF2B5EF4-FFF2-40B4-BE49-F238E27FC236}">
                <a16:creationId xmlns:a16="http://schemas.microsoft.com/office/drawing/2014/main" id="{7B218AC5-F86F-4C67-A6CE-942AB696BD82}"/>
              </a:ext>
            </a:extLst>
          </p:cNvPr>
          <p:cNvSpPr>
            <a:spLocks noGrp="1"/>
          </p:cNvSpPr>
          <p:nvPr>
            <p:ph type="ftr" sz="quarter" idx="3"/>
          </p:nvPr>
        </p:nvSpPr>
        <p:spPr>
          <a:xfrm rot="5400000">
            <a:off x="10541127" y="1408176"/>
            <a:ext cx="2770499" cy="365125"/>
          </a:xfrm>
        </p:spPr>
        <p:txBody>
          <a:bodyPr/>
          <a:lstStyle/>
          <a:p>
            <a:r>
              <a:rPr lang="en-US" dirty="0"/>
              <a:t>SVELTE WORKSHOP</a:t>
            </a:r>
          </a:p>
        </p:txBody>
      </p:sp>
      <p:sp>
        <p:nvSpPr>
          <p:cNvPr id="4" name="Slide Number Placeholder 3">
            <a:extLst>
              <a:ext uri="{FF2B5EF4-FFF2-40B4-BE49-F238E27FC236}">
                <a16:creationId xmlns:a16="http://schemas.microsoft.com/office/drawing/2014/main" id="{EBF20B7A-39DA-4D7C-96BB-B2A9565A4D72}"/>
              </a:ext>
            </a:extLst>
          </p:cNvPr>
          <p:cNvSpPr>
            <a:spLocks noGrp="1"/>
          </p:cNvSpPr>
          <p:nvPr>
            <p:ph type="sldNum" sz="quarter" idx="4"/>
          </p:nvPr>
        </p:nvSpPr>
        <p:spPr>
          <a:xfrm>
            <a:off x="11519019" y="3164804"/>
            <a:ext cx="545911" cy="580029"/>
          </a:xfrm>
        </p:spPr>
        <p:txBody>
          <a:bodyPr/>
          <a:lstStyle/>
          <a:p>
            <a:fld id="{8D1FC6F8-0BCD-47E9-9C64-690771D9C143}" type="slidenum">
              <a:rPr lang="en-US" smtClean="0"/>
              <a:pPr/>
              <a:t>11</a:t>
            </a:fld>
            <a:endParaRPr lang="en-US" dirty="0"/>
          </a:p>
        </p:txBody>
      </p:sp>
      <p:sp>
        <p:nvSpPr>
          <p:cNvPr id="44" name="Date Placeholder 43">
            <a:extLst>
              <a:ext uri="{FF2B5EF4-FFF2-40B4-BE49-F238E27FC236}">
                <a16:creationId xmlns:a16="http://schemas.microsoft.com/office/drawing/2014/main" id="{1D14AAB3-2E60-4AAE-8C5D-843AD9A98BE6}"/>
              </a:ext>
            </a:extLst>
          </p:cNvPr>
          <p:cNvSpPr>
            <a:spLocks noGrp="1"/>
          </p:cNvSpPr>
          <p:nvPr>
            <p:ph type="dt" sz="half" idx="2"/>
          </p:nvPr>
        </p:nvSpPr>
        <p:spPr>
          <a:xfrm rot="5400000">
            <a:off x="10595991" y="5074920"/>
            <a:ext cx="2647667" cy="365125"/>
          </a:xfrm>
        </p:spPr>
        <p:txBody>
          <a:bodyPr/>
          <a:lstStyle/>
          <a:p>
            <a:r>
              <a:rPr lang="en-US" dirty="0"/>
              <a:t>April 11, 2023</a:t>
            </a:r>
          </a:p>
        </p:txBody>
      </p:sp>
    </p:spTree>
    <p:extLst>
      <p:ext uri="{BB962C8B-B14F-4D97-AF65-F5344CB8AC3E}">
        <p14:creationId xmlns:p14="http://schemas.microsoft.com/office/powerpoint/2010/main" val="18864929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ext Placeholder 38">
            <a:extLst>
              <a:ext uri="{FF2B5EF4-FFF2-40B4-BE49-F238E27FC236}">
                <a16:creationId xmlns:a16="http://schemas.microsoft.com/office/drawing/2014/main" id="{2B0040E8-BBFE-4B5E-9ADF-88F6C234CBAB}"/>
              </a:ext>
            </a:extLst>
          </p:cNvPr>
          <p:cNvSpPr>
            <a:spLocks noGrp="1"/>
          </p:cNvSpPr>
          <p:nvPr>
            <p:ph type="body" sz="quarter" idx="22"/>
          </p:nvPr>
        </p:nvSpPr>
        <p:spPr>
          <a:xfrm>
            <a:off x="221127" y="1804215"/>
            <a:ext cx="11147913" cy="4962345"/>
          </a:xfrm>
        </p:spPr>
        <p:txBody>
          <a:bodyPr/>
          <a:lstStyle/>
          <a:p>
            <a:pPr algn="l"/>
            <a:r>
              <a:rPr lang="en-US" b="1" i="0" dirty="0">
                <a:effectLst/>
                <a:latin typeface="Gordita"/>
              </a:rPr>
              <a:t>Maintenance</a:t>
            </a:r>
          </a:p>
          <a:p>
            <a:pPr algn="l"/>
            <a:r>
              <a:rPr lang="en-US" b="0" i="0" dirty="0">
                <a:effectLst/>
                <a:latin typeface="Gordita"/>
              </a:rPr>
              <a:t>When it comes to maintenance, React wins over Svelte because it is maintained by Meta and a team of individual developers and companies. As a result, React has a dedicated team that works on the framework 24/7. But that’s not it! In the past few years, React saw quite a few big releases like functional components React Context, Hooks, etc., making it a favorite among many developers. </a:t>
            </a:r>
          </a:p>
          <a:p>
            <a:pPr algn="l"/>
            <a:r>
              <a:rPr lang="en-US" b="0" i="0" dirty="0">
                <a:effectLst/>
                <a:latin typeface="Gordita"/>
              </a:rPr>
              <a:t>But Svelte is no less. Svelte has an amazing maintenance team that works to keep the framework at the top of its game and in contention with React.</a:t>
            </a:r>
          </a:p>
          <a:p>
            <a:pPr algn="l"/>
            <a:endParaRPr lang="en-ZA" dirty="0"/>
          </a:p>
        </p:txBody>
      </p:sp>
      <p:sp>
        <p:nvSpPr>
          <p:cNvPr id="3" name="Footer Placeholder 2">
            <a:extLst>
              <a:ext uri="{FF2B5EF4-FFF2-40B4-BE49-F238E27FC236}">
                <a16:creationId xmlns:a16="http://schemas.microsoft.com/office/drawing/2014/main" id="{7B218AC5-F86F-4C67-A6CE-942AB696BD82}"/>
              </a:ext>
            </a:extLst>
          </p:cNvPr>
          <p:cNvSpPr>
            <a:spLocks noGrp="1"/>
          </p:cNvSpPr>
          <p:nvPr>
            <p:ph type="ftr" sz="quarter" idx="3"/>
          </p:nvPr>
        </p:nvSpPr>
        <p:spPr>
          <a:xfrm rot="5400000">
            <a:off x="10541127" y="1408176"/>
            <a:ext cx="2770499" cy="365125"/>
          </a:xfrm>
        </p:spPr>
        <p:txBody>
          <a:bodyPr/>
          <a:lstStyle/>
          <a:p>
            <a:r>
              <a:rPr lang="en-US" dirty="0"/>
              <a:t>SVELTE WORKSHOP</a:t>
            </a:r>
          </a:p>
        </p:txBody>
      </p:sp>
      <p:sp>
        <p:nvSpPr>
          <p:cNvPr id="4" name="Slide Number Placeholder 3">
            <a:extLst>
              <a:ext uri="{FF2B5EF4-FFF2-40B4-BE49-F238E27FC236}">
                <a16:creationId xmlns:a16="http://schemas.microsoft.com/office/drawing/2014/main" id="{EBF20B7A-39DA-4D7C-96BB-B2A9565A4D72}"/>
              </a:ext>
            </a:extLst>
          </p:cNvPr>
          <p:cNvSpPr>
            <a:spLocks noGrp="1"/>
          </p:cNvSpPr>
          <p:nvPr>
            <p:ph type="sldNum" sz="quarter" idx="4"/>
          </p:nvPr>
        </p:nvSpPr>
        <p:spPr>
          <a:xfrm>
            <a:off x="11519019" y="3164804"/>
            <a:ext cx="545911" cy="580029"/>
          </a:xfrm>
        </p:spPr>
        <p:txBody>
          <a:bodyPr/>
          <a:lstStyle/>
          <a:p>
            <a:fld id="{8D1FC6F8-0BCD-47E9-9C64-690771D9C143}" type="slidenum">
              <a:rPr lang="en-US" smtClean="0"/>
              <a:pPr/>
              <a:t>12</a:t>
            </a:fld>
            <a:endParaRPr lang="en-US" dirty="0"/>
          </a:p>
        </p:txBody>
      </p:sp>
      <p:sp>
        <p:nvSpPr>
          <p:cNvPr id="44" name="Date Placeholder 43">
            <a:extLst>
              <a:ext uri="{FF2B5EF4-FFF2-40B4-BE49-F238E27FC236}">
                <a16:creationId xmlns:a16="http://schemas.microsoft.com/office/drawing/2014/main" id="{1D14AAB3-2E60-4AAE-8C5D-843AD9A98BE6}"/>
              </a:ext>
            </a:extLst>
          </p:cNvPr>
          <p:cNvSpPr>
            <a:spLocks noGrp="1"/>
          </p:cNvSpPr>
          <p:nvPr>
            <p:ph type="dt" sz="half" idx="2"/>
          </p:nvPr>
        </p:nvSpPr>
        <p:spPr>
          <a:xfrm rot="5400000">
            <a:off x="10595991" y="5074920"/>
            <a:ext cx="2647667" cy="365125"/>
          </a:xfrm>
        </p:spPr>
        <p:txBody>
          <a:bodyPr/>
          <a:lstStyle/>
          <a:p>
            <a:r>
              <a:rPr lang="en-US" dirty="0"/>
              <a:t>April 11, 2023</a:t>
            </a:r>
          </a:p>
        </p:txBody>
      </p:sp>
    </p:spTree>
    <p:extLst>
      <p:ext uri="{BB962C8B-B14F-4D97-AF65-F5344CB8AC3E}">
        <p14:creationId xmlns:p14="http://schemas.microsoft.com/office/powerpoint/2010/main" val="33335435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9EF1D37D-7D53-43D9-B054-3B3A36C7C4FF}"/>
              </a:ext>
            </a:extLst>
          </p:cNvPr>
          <p:cNvSpPr>
            <a:spLocks noGrp="1"/>
          </p:cNvSpPr>
          <p:nvPr>
            <p:ph type="title"/>
          </p:nvPr>
        </p:nvSpPr>
        <p:spPr>
          <a:xfrm>
            <a:off x="1026850" y="512871"/>
            <a:ext cx="4989629" cy="2387771"/>
          </a:xfrm>
        </p:spPr>
        <p:txBody>
          <a:bodyPr/>
          <a:lstStyle/>
          <a:p>
            <a:r>
              <a:rPr lang="en-US" dirty="0"/>
              <a:t>Thank you </a:t>
            </a:r>
          </a:p>
        </p:txBody>
      </p:sp>
      <p:sp>
        <p:nvSpPr>
          <p:cNvPr id="9" name="Text Placeholder 8">
            <a:extLst>
              <a:ext uri="{FF2B5EF4-FFF2-40B4-BE49-F238E27FC236}">
                <a16:creationId xmlns:a16="http://schemas.microsoft.com/office/drawing/2014/main" id="{54B54C36-E55C-4D10-96EB-21DBB6481D7E}"/>
              </a:ext>
            </a:extLst>
          </p:cNvPr>
          <p:cNvSpPr>
            <a:spLocks noGrp="1"/>
          </p:cNvSpPr>
          <p:nvPr>
            <p:ph type="body" sz="quarter" idx="12"/>
          </p:nvPr>
        </p:nvSpPr>
        <p:spPr>
          <a:xfrm>
            <a:off x="935412" y="4202236"/>
            <a:ext cx="4989628" cy="948884"/>
          </a:xfrm>
        </p:spPr>
        <p:txBody>
          <a:bodyPr>
            <a:normAutofit/>
          </a:bodyPr>
          <a:lstStyle/>
          <a:p>
            <a:r>
              <a:rPr lang="en-US" dirty="0"/>
              <a:t>Unais Kamle​​</a:t>
            </a:r>
          </a:p>
          <a:p>
            <a:r>
              <a:rPr lang="en-US" dirty="0"/>
              <a:t>Unais.kamle@nagarro.com​</a:t>
            </a:r>
          </a:p>
        </p:txBody>
      </p:sp>
      <p:sp>
        <p:nvSpPr>
          <p:cNvPr id="21" name="Footer Placeholder 20">
            <a:extLst>
              <a:ext uri="{FF2B5EF4-FFF2-40B4-BE49-F238E27FC236}">
                <a16:creationId xmlns:a16="http://schemas.microsoft.com/office/drawing/2014/main" id="{3C259BDD-35DF-471C-9AF0-858004861761}"/>
              </a:ext>
            </a:extLst>
          </p:cNvPr>
          <p:cNvSpPr>
            <a:spLocks noGrp="1"/>
          </p:cNvSpPr>
          <p:nvPr>
            <p:ph type="ftr" sz="quarter" idx="3"/>
          </p:nvPr>
        </p:nvSpPr>
        <p:spPr>
          <a:xfrm rot="5400000">
            <a:off x="10541127" y="1408176"/>
            <a:ext cx="2770499" cy="365125"/>
          </a:xfrm>
        </p:spPr>
        <p:txBody>
          <a:bodyPr/>
          <a:lstStyle/>
          <a:p>
            <a:r>
              <a:rPr lang="en-US" dirty="0"/>
              <a:t>Svelte workshop</a:t>
            </a:r>
          </a:p>
        </p:txBody>
      </p:sp>
      <p:sp>
        <p:nvSpPr>
          <p:cNvPr id="22" name="Slide Number Placeholder 21">
            <a:extLst>
              <a:ext uri="{FF2B5EF4-FFF2-40B4-BE49-F238E27FC236}">
                <a16:creationId xmlns:a16="http://schemas.microsoft.com/office/drawing/2014/main" id="{D185F1A6-517F-4333-A04B-A1833CCBA402}"/>
              </a:ext>
            </a:extLst>
          </p:cNvPr>
          <p:cNvSpPr>
            <a:spLocks noGrp="1"/>
          </p:cNvSpPr>
          <p:nvPr>
            <p:ph type="sldNum" sz="quarter" idx="4"/>
          </p:nvPr>
        </p:nvSpPr>
        <p:spPr>
          <a:xfrm>
            <a:off x="11519019" y="3164804"/>
            <a:ext cx="545911" cy="580029"/>
          </a:xfrm>
        </p:spPr>
        <p:txBody>
          <a:bodyPr/>
          <a:lstStyle/>
          <a:p>
            <a:fld id="{8D1FC6F8-0BCD-47E9-9C64-690771D9C143}" type="slidenum">
              <a:rPr lang="en-US" smtClean="0"/>
              <a:pPr/>
              <a:t>13</a:t>
            </a:fld>
            <a:endParaRPr lang="en-US" dirty="0"/>
          </a:p>
        </p:txBody>
      </p:sp>
      <p:sp>
        <p:nvSpPr>
          <p:cNvPr id="14" name="Date Placeholder 13">
            <a:extLst>
              <a:ext uri="{FF2B5EF4-FFF2-40B4-BE49-F238E27FC236}">
                <a16:creationId xmlns:a16="http://schemas.microsoft.com/office/drawing/2014/main" id="{A6332EFB-A5F4-469F-9C70-AB8197068B1A}"/>
              </a:ext>
            </a:extLst>
          </p:cNvPr>
          <p:cNvSpPr>
            <a:spLocks noGrp="1"/>
          </p:cNvSpPr>
          <p:nvPr>
            <p:ph type="dt" sz="half" idx="2"/>
          </p:nvPr>
        </p:nvSpPr>
        <p:spPr>
          <a:xfrm rot="5400000">
            <a:off x="10595991" y="5074920"/>
            <a:ext cx="2647667" cy="365125"/>
          </a:xfrm>
        </p:spPr>
        <p:txBody>
          <a:bodyPr/>
          <a:lstStyle/>
          <a:p>
            <a:r>
              <a:rPr lang="en-US" dirty="0"/>
              <a:t>April 11, 2023</a:t>
            </a:r>
          </a:p>
        </p:txBody>
      </p:sp>
    </p:spTree>
    <p:extLst>
      <p:ext uri="{BB962C8B-B14F-4D97-AF65-F5344CB8AC3E}">
        <p14:creationId xmlns:p14="http://schemas.microsoft.com/office/powerpoint/2010/main" val="28069445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45">
            <a:extLst>
              <a:ext uri="{FF2B5EF4-FFF2-40B4-BE49-F238E27FC236}">
                <a16:creationId xmlns:a16="http://schemas.microsoft.com/office/drawing/2014/main" id="{3DE22AEE-5FE7-411E-BE12-05628BC028BA}"/>
              </a:ext>
            </a:extLst>
          </p:cNvPr>
          <p:cNvSpPr>
            <a:spLocks noGrp="1"/>
          </p:cNvSpPr>
          <p:nvPr>
            <p:ph type="title"/>
          </p:nvPr>
        </p:nvSpPr>
        <p:spPr>
          <a:xfrm>
            <a:off x="4187069" y="205489"/>
            <a:ext cx="4919354" cy="475231"/>
          </a:xfrm>
        </p:spPr>
        <p:txBody>
          <a:bodyPr/>
          <a:lstStyle/>
          <a:p>
            <a:r>
              <a:rPr lang="en-US" dirty="0"/>
              <a:t>TABLE OF CONTENTS</a:t>
            </a:r>
          </a:p>
        </p:txBody>
      </p:sp>
      <p:sp>
        <p:nvSpPr>
          <p:cNvPr id="41" name="Text Placeholder 40">
            <a:extLst>
              <a:ext uri="{FF2B5EF4-FFF2-40B4-BE49-F238E27FC236}">
                <a16:creationId xmlns:a16="http://schemas.microsoft.com/office/drawing/2014/main" id="{13DF91CF-444A-4959-91C5-62172E643BD0}"/>
              </a:ext>
            </a:extLst>
          </p:cNvPr>
          <p:cNvSpPr>
            <a:spLocks noGrp="1"/>
          </p:cNvSpPr>
          <p:nvPr>
            <p:ph type="body" sz="quarter" idx="22"/>
          </p:nvPr>
        </p:nvSpPr>
        <p:spPr>
          <a:xfrm>
            <a:off x="4187069" y="680719"/>
            <a:ext cx="5970566" cy="5971791"/>
          </a:xfrm>
        </p:spPr>
        <p:txBody>
          <a:bodyPr/>
          <a:lstStyle/>
          <a:p>
            <a:r>
              <a:rPr lang="en-US" sz="1400" dirty="0"/>
              <a:t>Introduction to Svelte</a:t>
            </a:r>
          </a:p>
          <a:p>
            <a:r>
              <a:rPr lang="en-US" sz="1400" dirty="0"/>
              <a:t>Comparison of Svelte with other JS frameworks</a:t>
            </a:r>
          </a:p>
          <a:p>
            <a:r>
              <a:rPr lang="en-US" sz="1400" dirty="0"/>
              <a:t>Getting started (Creating a sample app)</a:t>
            </a:r>
          </a:p>
          <a:p>
            <a:r>
              <a:rPr lang="en-US" sz="1400" dirty="0"/>
              <a:t>Base syntax and core features</a:t>
            </a:r>
          </a:p>
          <a:p>
            <a:r>
              <a:rPr lang="en-US" sz="1400" dirty="0"/>
              <a:t>	Template syntax</a:t>
            </a:r>
          </a:p>
          <a:p>
            <a:r>
              <a:rPr lang="en-US" sz="1400" dirty="0"/>
              <a:t>	Adding data</a:t>
            </a:r>
          </a:p>
          <a:p>
            <a:r>
              <a:rPr lang="en-US" sz="1400" dirty="0"/>
              <a:t>	Dynamic attributes</a:t>
            </a:r>
          </a:p>
          <a:p>
            <a:r>
              <a:rPr lang="en-US" sz="1400" dirty="0"/>
              <a:t>Components and Props</a:t>
            </a:r>
          </a:p>
          <a:p>
            <a:r>
              <a:rPr lang="en-US" sz="1400" dirty="0"/>
              <a:t>	Component format</a:t>
            </a:r>
          </a:p>
          <a:p>
            <a:r>
              <a:rPr lang="en-US" sz="1400" dirty="0"/>
              <a:t>	export keyword</a:t>
            </a:r>
          </a:p>
          <a:p>
            <a:r>
              <a:rPr lang="en-US" sz="1400" dirty="0"/>
              <a:t>	Assignment</a:t>
            </a:r>
          </a:p>
          <a:p>
            <a:r>
              <a:rPr lang="en-US" sz="1400" dirty="0"/>
              <a:t>	Declaring props</a:t>
            </a:r>
          </a:p>
          <a:p>
            <a:r>
              <a:rPr lang="en-US" sz="1400" dirty="0"/>
              <a:t>	Default values</a:t>
            </a:r>
          </a:p>
          <a:p>
            <a:r>
              <a:rPr lang="en-US" sz="1400" dirty="0"/>
              <a:t>	Spread props</a:t>
            </a:r>
          </a:p>
          <a:p>
            <a:r>
              <a:rPr lang="en-US" sz="1400" dirty="0"/>
              <a:t>	Nested components</a:t>
            </a:r>
          </a:p>
          <a:p>
            <a:r>
              <a:rPr lang="en-US" sz="1400" dirty="0"/>
              <a:t>Conditions and Loops</a:t>
            </a:r>
          </a:p>
          <a:p>
            <a:r>
              <a:rPr lang="en-US" sz="1400" dirty="0"/>
              <a:t>	If, Else and Else…If blocks</a:t>
            </a:r>
          </a:p>
          <a:p>
            <a:r>
              <a:rPr lang="en-US" sz="1400" dirty="0"/>
              <a:t>	Each blocks and keyed each blocks</a:t>
            </a:r>
          </a:p>
          <a:p>
            <a:r>
              <a:rPr lang="en-US" sz="1400" dirty="0"/>
              <a:t>	Await blocks</a:t>
            </a:r>
          </a:p>
          <a:p>
            <a:r>
              <a:rPr lang="en-US" dirty="0"/>
              <a:t>	</a:t>
            </a:r>
          </a:p>
          <a:p>
            <a:endParaRPr lang="en-US" dirty="0"/>
          </a:p>
        </p:txBody>
      </p:sp>
      <p:sp>
        <p:nvSpPr>
          <p:cNvPr id="6" name="Footer Placeholder 5">
            <a:extLst>
              <a:ext uri="{FF2B5EF4-FFF2-40B4-BE49-F238E27FC236}">
                <a16:creationId xmlns:a16="http://schemas.microsoft.com/office/drawing/2014/main" id="{B1F0E6E7-FE9E-4C88-8036-BAF0835CC4D8}"/>
              </a:ext>
            </a:extLst>
          </p:cNvPr>
          <p:cNvSpPr>
            <a:spLocks noGrp="1"/>
          </p:cNvSpPr>
          <p:nvPr>
            <p:ph type="ftr" sz="quarter" idx="3"/>
          </p:nvPr>
        </p:nvSpPr>
        <p:spPr>
          <a:xfrm rot="5400000">
            <a:off x="10541127" y="1408176"/>
            <a:ext cx="2770499" cy="365125"/>
          </a:xfrm>
        </p:spPr>
        <p:txBody>
          <a:bodyPr/>
          <a:lstStyle/>
          <a:p>
            <a:r>
              <a:rPr lang="en-US" dirty="0"/>
              <a:t>Svelte workshop</a:t>
            </a:r>
          </a:p>
        </p:txBody>
      </p:sp>
      <p:sp>
        <p:nvSpPr>
          <p:cNvPr id="7" name="Slide Number Placeholder 6">
            <a:extLst>
              <a:ext uri="{FF2B5EF4-FFF2-40B4-BE49-F238E27FC236}">
                <a16:creationId xmlns:a16="http://schemas.microsoft.com/office/drawing/2014/main" id="{6944EF00-08F5-4EC2-87BC-9CA90D8251D5}"/>
              </a:ext>
            </a:extLst>
          </p:cNvPr>
          <p:cNvSpPr>
            <a:spLocks noGrp="1"/>
          </p:cNvSpPr>
          <p:nvPr>
            <p:ph type="sldNum" sz="quarter" idx="4"/>
          </p:nvPr>
        </p:nvSpPr>
        <p:spPr>
          <a:xfrm>
            <a:off x="11519019" y="3164804"/>
            <a:ext cx="545911" cy="580029"/>
          </a:xfrm>
        </p:spPr>
        <p:txBody>
          <a:bodyPr/>
          <a:lstStyle/>
          <a:p>
            <a:fld id="{8D1FC6F8-0BCD-47E9-9C64-690771D9C143}" type="slidenum">
              <a:rPr lang="en-US" smtClean="0"/>
              <a:pPr/>
              <a:t>2</a:t>
            </a:fld>
            <a:endParaRPr lang="en-US" dirty="0"/>
          </a:p>
        </p:txBody>
      </p:sp>
      <p:sp>
        <p:nvSpPr>
          <p:cNvPr id="76" name="Date Placeholder 75">
            <a:extLst>
              <a:ext uri="{FF2B5EF4-FFF2-40B4-BE49-F238E27FC236}">
                <a16:creationId xmlns:a16="http://schemas.microsoft.com/office/drawing/2014/main" id="{AA6DE5DF-92EA-4EA8-B311-E5E4A8C2A01E}"/>
              </a:ext>
            </a:extLst>
          </p:cNvPr>
          <p:cNvSpPr>
            <a:spLocks noGrp="1"/>
          </p:cNvSpPr>
          <p:nvPr>
            <p:ph type="dt" sz="half" idx="2"/>
          </p:nvPr>
        </p:nvSpPr>
        <p:spPr>
          <a:xfrm rot="5400000">
            <a:off x="10595991" y="5074920"/>
            <a:ext cx="2647667" cy="365125"/>
          </a:xfrm>
        </p:spPr>
        <p:txBody>
          <a:bodyPr/>
          <a:lstStyle/>
          <a:p>
            <a:r>
              <a:rPr lang="en-US" dirty="0"/>
              <a:t>April 11, 2023</a:t>
            </a:r>
          </a:p>
        </p:txBody>
      </p:sp>
    </p:spTree>
    <p:extLst>
      <p:ext uri="{BB962C8B-B14F-4D97-AF65-F5344CB8AC3E}">
        <p14:creationId xmlns:p14="http://schemas.microsoft.com/office/powerpoint/2010/main" val="31095017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26">
            <a:extLst>
              <a:ext uri="{FF2B5EF4-FFF2-40B4-BE49-F238E27FC236}">
                <a16:creationId xmlns:a16="http://schemas.microsoft.com/office/drawing/2014/main" id="{AC2324A2-9A57-4433-8C66-C17D1D2703BF}"/>
              </a:ext>
            </a:extLst>
          </p:cNvPr>
          <p:cNvSpPr>
            <a:spLocks noGrp="1"/>
          </p:cNvSpPr>
          <p:nvPr>
            <p:ph type="title"/>
          </p:nvPr>
        </p:nvSpPr>
        <p:spPr>
          <a:xfrm>
            <a:off x="1021622" y="2210810"/>
            <a:ext cx="5734777" cy="538038"/>
          </a:xfrm>
        </p:spPr>
        <p:txBody>
          <a:bodyPr/>
          <a:lstStyle/>
          <a:p>
            <a:r>
              <a:rPr lang="en-US" dirty="0"/>
              <a:t>INTRODUCTION TO SVELTE</a:t>
            </a:r>
          </a:p>
        </p:txBody>
      </p:sp>
      <p:sp>
        <p:nvSpPr>
          <p:cNvPr id="59" name="Text Placeholder 58">
            <a:extLst>
              <a:ext uri="{FF2B5EF4-FFF2-40B4-BE49-F238E27FC236}">
                <a16:creationId xmlns:a16="http://schemas.microsoft.com/office/drawing/2014/main" id="{FDAF9C5E-FFD5-49FC-9788-18CE8F0958C1}"/>
              </a:ext>
            </a:extLst>
          </p:cNvPr>
          <p:cNvSpPr>
            <a:spLocks noGrp="1"/>
          </p:cNvSpPr>
          <p:nvPr>
            <p:ph type="body" sz="quarter" idx="12"/>
          </p:nvPr>
        </p:nvSpPr>
        <p:spPr>
          <a:xfrm>
            <a:off x="1034661" y="2747550"/>
            <a:ext cx="5309918" cy="2872039"/>
          </a:xfrm>
        </p:spPr>
        <p:txBody>
          <a:bodyPr/>
          <a:lstStyle/>
          <a:p>
            <a:pPr algn="l"/>
            <a:r>
              <a:rPr lang="en-US" b="0" i="0" dirty="0">
                <a:effectLst/>
              </a:rPr>
              <a:t>Svelte is a radical new approach to building user interfaces. Whereas traditional frameworks like React and Vue do the bulk of their work in the </a:t>
            </a:r>
            <a:r>
              <a:rPr lang="en-US" b="0" i="1" dirty="0">
                <a:effectLst/>
              </a:rPr>
              <a:t>browser</a:t>
            </a:r>
            <a:r>
              <a:rPr lang="en-US" b="0" i="0" dirty="0">
                <a:effectLst/>
              </a:rPr>
              <a:t>, Svelte shifts that work into a </a:t>
            </a:r>
            <a:r>
              <a:rPr lang="en-US" b="0" i="1" dirty="0">
                <a:effectLst/>
              </a:rPr>
              <a:t>compile step</a:t>
            </a:r>
            <a:r>
              <a:rPr lang="en-US" b="0" i="0" dirty="0">
                <a:effectLst/>
              </a:rPr>
              <a:t> that happens when you build your app.</a:t>
            </a:r>
          </a:p>
          <a:p>
            <a:pPr algn="l"/>
            <a:r>
              <a:rPr lang="en-US" b="0" i="0" dirty="0">
                <a:effectLst/>
              </a:rPr>
              <a:t>Instead of using techniques like virtual DOM diffing, Svelte writes code that surgically updates the DOM when the state </a:t>
            </a:r>
            <a:r>
              <a:rPr lang="en-US" b="0" i="0" dirty="0">
                <a:effectLst/>
                <a:latin typeface="Overpass"/>
              </a:rPr>
              <a:t>of your app changes.</a:t>
            </a:r>
          </a:p>
          <a:p>
            <a:endParaRPr lang="en-US" dirty="0"/>
          </a:p>
        </p:txBody>
      </p:sp>
      <p:sp>
        <p:nvSpPr>
          <p:cNvPr id="10" name="Footer Placeholder 9">
            <a:extLst>
              <a:ext uri="{FF2B5EF4-FFF2-40B4-BE49-F238E27FC236}">
                <a16:creationId xmlns:a16="http://schemas.microsoft.com/office/drawing/2014/main" id="{B2981E3D-54C8-4A85-9DAB-CE41C50EA30D}"/>
              </a:ext>
            </a:extLst>
          </p:cNvPr>
          <p:cNvSpPr>
            <a:spLocks noGrp="1"/>
          </p:cNvSpPr>
          <p:nvPr>
            <p:ph type="ftr" sz="quarter" idx="3"/>
          </p:nvPr>
        </p:nvSpPr>
        <p:spPr>
          <a:xfrm rot="5400000">
            <a:off x="10541127" y="1408176"/>
            <a:ext cx="2770499" cy="365125"/>
          </a:xfrm>
        </p:spPr>
        <p:txBody>
          <a:bodyPr/>
          <a:lstStyle/>
          <a:p>
            <a:r>
              <a:rPr lang="en-US" dirty="0"/>
              <a:t>SVELTE WORKSHOP</a:t>
            </a:r>
          </a:p>
        </p:txBody>
      </p:sp>
      <p:sp>
        <p:nvSpPr>
          <p:cNvPr id="11" name="Slide Number Placeholder 10">
            <a:extLst>
              <a:ext uri="{FF2B5EF4-FFF2-40B4-BE49-F238E27FC236}">
                <a16:creationId xmlns:a16="http://schemas.microsoft.com/office/drawing/2014/main" id="{122A69A8-1CA3-486A-A675-DB22FF0D4A74}"/>
              </a:ext>
            </a:extLst>
          </p:cNvPr>
          <p:cNvSpPr>
            <a:spLocks noGrp="1"/>
          </p:cNvSpPr>
          <p:nvPr>
            <p:ph type="sldNum" sz="quarter" idx="4"/>
          </p:nvPr>
        </p:nvSpPr>
        <p:spPr>
          <a:xfrm>
            <a:off x="11519019" y="3164804"/>
            <a:ext cx="545911" cy="580029"/>
          </a:xfrm>
        </p:spPr>
        <p:txBody>
          <a:bodyPr/>
          <a:lstStyle/>
          <a:p>
            <a:fld id="{8D1FC6F8-0BCD-47E9-9C64-690771D9C143}" type="slidenum">
              <a:rPr lang="en-US" smtClean="0"/>
              <a:pPr/>
              <a:t>3</a:t>
            </a:fld>
            <a:endParaRPr lang="en-US" dirty="0"/>
          </a:p>
        </p:txBody>
      </p:sp>
      <p:sp>
        <p:nvSpPr>
          <p:cNvPr id="35" name="Date Placeholder 34">
            <a:extLst>
              <a:ext uri="{FF2B5EF4-FFF2-40B4-BE49-F238E27FC236}">
                <a16:creationId xmlns:a16="http://schemas.microsoft.com/office/drawing/2014/main" id="{3802946B-CCE3-410C-94E7-47B2DFBB5F71}"/>
              </a:ext>
            </a:extLst>
          </p:cNvPr>
          <p:cNvSpPr>
            <a:spLocks noGrp="1"/>
          </p:cNvSpPr>
          <p:nvPr>
            <p:ph type="dt" sz="half" idx="2"/>
          </p:nvPr>
        </p:nvSpPr>
        <p:spPr>
          <a:xfrm rot="5400000">
            <a:off x="10595991" y="5074920"/>
            <a:ext cx="2647667" cy="365125"/>
          </a:xfrm>
        </p:spPr>
        <p:txBody>
          <a:bodyPr/>
          <a:lstStyle/>
          <a:p>
            <a:r>
              <a:rPr lang="en-US" dirty="0"/>
              <a:t>April 11, 2023</a:t>
            </a:r>
          </a:p>
        </p:txBody>
      </p:sp>
      <p:pic>
        <p:nvPicPr>
          <p:cNvPr id="5" name="Picture Placeholder 4" descr="Logo, icon&#10;&#10;Description automatically generated">
            <a:extLst>
              <a:ext uri="{FF2B5EF4-FFF2-40B4-BE49-F238E27FC236}">
                <a16:creationId xmlns:a16="http://schemas.microsoft.com/office/drawing/2014/main" id="{4A3FE80E-1468-25B4-FA44-EE7B307023FB}"/>
              </a:ext>
            </a:extLst>
          </p:cNvPr>
          <p:cNvPicPr>
            <a:picLocks noGrp="1" noChangeAspect="1"/>
          </p:cNvPicPr>
          <p:nvPr>
            <p:ph type="pic" sz="quarter" idx="13"/>
          </p:nvPr>
        </p:nvPicPr>
        <p:blipFill>
          <a:blip r:embed="rId2"/>
          <a:srcRect t="9234" b="9234"/>
          <a:stretch>
            <a:fillRect/>
          </a:stretch>
        </p:blipFill>
        <p:spPr/>
      </p:pic>
    </p:spTree>
    <p:extLst>
      <p:ext uri="{BB962C8B-B14F-4D97-AF65-F5344CB8AC3E}">
        <p14:creationId xmlns:p14="http://schemas.microsoft.com/office/powerpoint/2010/main" val="21842358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itle 39">
            <a:extLst>
              <a:ext uri="{FF2B5EF4-FFF2-40B4-BE49-F238E27FC236}">
                <a16:creationId xmlns:a16="http://schemas.microsoft.com/office/drawing/2014/main" id="{38FEDDED-CB8D-43EC-BAB6-6DB72148B5E9}"/>
              </a:ext>
            </a:extLst>
          </p:cNvPr>
          <p:cNvSpPr>
            <a:spLocks noGrp="1"/>
          </p:cNvSpPr>
          <p:nvPr>
            <p:ph type="title"/>
          </p:nvPr>
        </p:nvSpPr>
        <p:spPr>
          <a:xfrm>
            <a:off x="4196218" y="690802"/>
            <a:ext cx="5394822" cy="575890"/>
          </a:xfrm>
        </p:spPr>
        <p:txBody>
          <a:bodyPr/>
          <a:lstStyle/>
          <a:p>
            <a:r>
              <a:rPr lang="en-US" dirty="0"/>
              <a:t>COMPARISON WITH OTHER JS FRAMEWORKS</a:t>
            </a:r>
          </a:p>
        </p:txBody>
      </p:sp>
      <p:pic>
        <p:nvPicPr>
          <p:cNvPr id="42" name="Picture Placeholder 41" descr="box icon">
            <a:extLst>
              <a:ext uri="{FF2B5EF4-FFF2-40B4-BE49-F238E27FC236}">
                <a16:creationId xmlns:a16="http://schemas.microsoft.com/office/drawing/2014/main" id="{7A0C5CE6-9CA6-4807-B23A-A4F89C0310D2}"/>
              </a:ext>
            </a:extLst>
          </p:cNvPr>
          <p:cNvPicPr>
            <a:picLocks noGrp="1" noChangeAspect="1"/>
          </p:cNvPicPr>
          <p:nvPr>
            <p:ph type="pic" sz="quarter" idx="26"/>
          </p:nvPr>
        </p:nvPicPr>
        <p:blipFill>
          <a:blip r:embed="rId2"/>
          <a:srcRect l="375" r="375"/>
          <a:stretch>
            <a:fillRect/>
          </a:stretch>
        </p:blipFill>
        <p:spPr>
          <a:prstGeom prst="rect">
            <a:avLst/>
          </a:prstGeom>
        </p:spPr>
      </p:pic>
      <p:sp>
        <p:nvSpPr>
          <p:cNvPr id="76" name="Text Placeholder 75">
            <a:extLst>
              <a:ext uri="{FF2B5EF4-FFF2-40B4-BE49-F238E27FC236}">
                <a16:creationId xmlns:a16="http://schemas.microsoft.com/office/drawing/2014/main" id="{E239EA0A-BE2A-46D5-876A-5614B0A7CF0F}"/>
              </a:ext>
            </a:extLst>
          </p:cNvPr>
          <p:cNvSpPr>
            <a:spLocks noGrp="1"/>
          </p:cNvSpPr>
          <p:nvPr>
            <p:ph type="body" sz="quarter" idx="12"/>
          </p:nvPr>
        </p:nvSpPr>
        <p:spPr>
          <a:xfrm>
            <a:off x="4190069" y="2568679"/>
            <a:ext cx="3008631" cy="348162"/>
          </a:xfrm>
        </p:spPr>
        <p:txBody>
          <a:bodyPr/>
          <a:lstStyle/>
          <a:p>
            <a:r>
              <a:rPr lang="en-US" dirty="0"/>
              <a:t>Write less code</a:t>
            </a:r>
          </a:p>
        </p:txBody>
      </p:sp>
      <p:sp>
        <p:nvSpPr>
          <p:cNvPr id="77" name="Text Placeholder 76">
            <a:extLst>
              <a:ext uri="{FF2B5EF4-FFF2-40B4-BE49-F238E27FC236}">
                <a16:creationId xmlns:a16="http://schemas.microsoft.com/office/drawing/2014/main" id="{92FDC44E-20CB-4210-8DA6-F83A46B39520}"/>
              </a:ext>
            </a:extLst>
          </p:cNvPr>
          <p:cNvSpPr>
            <a:spLocks noGrp="1"/>
          </p:cNvSpPr>
          <p:nvPr>
            <p:ph type="body" sz="quarter" idx="13"/>
          </p:nvPr>
        </p:nvSpPr>
        <p:spPr>
          <a:xfrm>
            <a:off x="4190069" y="2861988"/>
            <a:ext cx="3008630" cy="636682"/>
          </a:xfrm>
        </p:spPr>
        <p:txBody>
          <a:bodyPr/>
          <a:lstStyle/>
          <a:p>
            <a:r>
              <a:rPr lang="en-ZA" dirty="0"/>
              <a:t>Build boilerplate free components using languages you already know – HTML, CSS and </a:t>
            </a:r>
            <a:r>
              <a:rPr lang="en-ZA" dirty="0" err="1"/>
              <a:t>Javascript</a:t>
            </a:r>
            <a:endParaRPr lang="en-US" dirty="0"/>
          </a:p>
        </p:txBody>
      </p:sp>
      <p:pic>
        <p:nvPicPr>
          <p:cNvPr id="43" name="Picture Placeholder 42" descr="market icon">
            <a:extLst>
              <a:ext uri="{FF2B5EF4-FFF2-40B4-BE49-F238E27FC236}">
                <a16:creationId xmlns:a16="http://schemas.microsoft.com/office/drawing/2014/main" id="{68703471-66FD-4701-B79F-C054E717F50D}"/>
              </a:ext>
            </a:extLst>
          </p:cNvPr>
          <p:cNvPicPr>
            <a:picLocks noGrp="1" noChangeAspect="1"/>
          </p:cNvPicPr>
          <p:nvPr>
            <p:ph type="pic" sz="quarter" idx="27"/>
          </p:nvPr>
        </p:nvPicPr>
        <p:blipFill>
          <a:blip r:embed="rId3"/>
          <a:srcRect/>
          <a:stretch>
            <a:fillRect/>
          </a:stretch>
        </p:blipFill>
        <p:spPr>
          <a:prstGeom prst="rect">
            <a:avLst/>
          </a:prstGeom>
        </p:spPr>
      </p:pic>
      <p:sp>
        <p:nvSpPr>
          <p:cNvPr id="97" name="Text Placeholder 96">
            <a:extLst>
              <a:ext uri="{FF2B5EF4-FFF2-40B4-BE49-F238E27FC236}">
                <a16:creationId xmlns:a16="http://schemas.microsoft.com/office/drawing/2014/main" id="{1C9BBBD5-3078-4A97-8E7D-F5F839845BD1}"/>
              </a:ext>
            </a:extLst>
          </p:cNvPr>
          <p:cNvSpPr>
            <a:spLocks noGrp="1"/>
          </p:cNvSpPr>
          <p:nvPr>
            <p:ph type="body" sz="quarter" idx="21"/>
          </p:nvPr>
        </p:nvSpPr>
        <p:spPr>
          <a:xfrm>
            <a:off x="7913979" y="2568679"/>
            <a:ext cx="3008631" cy="348162"/>
          </a:xfrm>
        </p:spPr>
        <p:txBody>
          <a:bodyPr/>
          <a:lstStyle/>
          <a:p>
            <a:r>
              <a:rPr lang="en-US" dirty="0"/>
              <a:t>No virtual DOM</a:t>
            </a:r>
          </a:p>
        </p:txBody>
      </p:sp>
      <p:sp>
        <p:nvSpPr>
          <p:cNvPr id="96" name="Text Placeholder 95">
            <a:extLst>
              <a:ext uri="{FF2B5EF4-FFF2-40B4-BE49-F238E27FC236}">
                <a16:creationId xmlns:a16="http://schemas.microsoft.com/office/drawing/2014/main" id="{CDBDA856-8CC1-449E-B621-022F99358F0B}"/>
              </a:ext>
            </a:extLst>
          </p:cNvPr>
          <p:cNvSpPr>
            <a:spLocks noGrp="1"/>
          </p:cNvSpPr>
          <p:nvPr>
            <p:ph type="body" sz="quarter" idx="20"/>
          </p:nvPr>
        </p:nvSpPr>
        <p:spPr>
          <a:xfrm>
            <a:off x="7913979" y="2861988"/>
            <a:ext cx="3008630" cy="636682"/>
          </a:xfrm>
        </p:spPr>
        <p:txBody>
          <a:bodyPr/>
          <a:lstStyle/>
          <a:p>
            <a:r>
              <a:rPr lang="en-ZA" dirty="0"/>
              <a:t>Svelte compiles your code to tiny, framework-less vanilla JS – your app starts fast and stays fast</a:t>
            </a:r>
          </a:p>
        </p:txBody>
      </p:sp>
      <p:pic>
        <p:nvPicPr>
          <p:cNvPr id="45" name="Picture Placeholder 44" descr="clipboard with check list icon">
            <a:extLst>
              <a:ext uri="{FF2B5EF4-FFF2-40B4-BE49-F238E27FC236}">
                <a16:creationId xmlns:a16="http://schemas.microsoft.com/office/drawing/2014/main" id="{C8D7F118-FF46-4EA6-8CB0-7A7F32EA9B67}"/>
              </a:ext>
            </a:extLst>
          </p:cNvPr>
          <p:cNvPicPr>
            <a:picLocks noGrp="1" noChangeAspect="1"/>
          </p:cNvPicPr>
          <p:nvPr>
            <p:ph type="pic" sz="quarter" idx="28"/>
          </p:nvPr>
        </p:nvPicPr>
        <p:blipFill>
          <a:blip r:embed="rId4"/>
          <a:srcRect l="375" r="375"/>
          <a:stretch>
            <a:fillRect/>
          </a:stretch>
        </p:blipFill>
        <p:spPr>
          <a:prstGeom prst="rect">
            <a:avLst/>
          </a:prstGeom>
        </p:spPr>
      </p:pic>
      <p:sp>
        <p:nvSpPr>
          <p:cNvPr id="99" name="Text Placeholder 98">
            <a:extLst>
              <a:ext uri="{FF2B5EF4-FFF2-40B4-BE49-F238E27FC236}">
                <a16:creationId xmlns:a16="http://schemas.microsoft.com/office/drawing/2014/main" id="{3A32E54C-621B-48BA-A803-164046E2AE65}"/>
              </a:ext>
            </a:extLst>
          </p:cNvPr>
          <p:cNvSpPr>
            <a:spLocks noGrp="1"/>
          </p:cNvSpPr>
          <p:nvPr>
            <p:ph type="body" sz="quarter" idx="23"/>
          </p:nvPr>
        </p:nvSpPr>
        <p:spPr>
          <a:xfrm>
            <a:off x="4190069" y="5044309"/>
            <a:ext cx="3008631" cy="348162"/>
          </a:xfrm>
        </p:spPr>
        <p:txBody>
          <a:bodyPr/>
          <a:lstStyle/>
          <a:p>
            <a:r>
              <a:rPr lang="en-US" dirty="0"/>
              <a:t>Truly reactive</a:t>
            </a:r>
          </a:p>
        </p:txBody>
      </p:sp>
      <p:sp>
        <p:nvSpPr>
          <p:cNvPr id="98" name="Text Placeholder 97">
            <a:extLst>
              <a:ext uri="{FF2B5EF4-FFF2-40B4-BE49-F238E27FC236}">
                <a16:creationId xmlns:a16="http://schemas.microsoft.com/office/drawing/2014/main" id="{01AED438-7299-4DC8-9DD9-BA1D41DA9675}"/>
              </a:ext>
            </a:extLst>
          </p:cNvPr>
          <p:cNvSpPr>
            <a:spLocks noGrp="1"/>
          </p:cNvSpPr>
          <p:nvPr>
            <p:ph type="body" sz="quarter" idx="22"/>
          </p:nvPr>
        </p:nvSpPr>
        <p:spPr>
          <a:xfrm>
            <a:off x="4190069" y="5337618"/>
            <a:ext cx="3008630" cy="636682"/>
          </a:xfrm>
        </p:spPr>
        <p:txBody>
          <a:bodyPr/>
          <a:lstStyle/>
          <a:p>
            <a:r>
              <a:rPr lang="en-ZA" dirty="0"/>
              <a:t>No more complex state management libraries – Svelte brings reactivity to </a:t>
            </a:r>
            <a:r>
              <a:rPr lang="en-ZA" dirty="0" err="1"/>
              <a:t>Javsscript</a:t>
            </a:r>
            <a:r>
              <a:rPr lang="en-ZA" dirty="0"/>
              <a:t> itself</a:t>
            </a:r>
          </a:p>
        </p:txBody>
      </p:sp>
      <p:pic>
        <p:nvPicPr>
          <p:cNvPr id="44" name="Picture Placeholder 43" descr="two people talking icon">
            <a:extLst>
              <a:ext uri="{FF2B5EF4-FFF2-40B4-BE49-F238E27FC236}">
                <a16:creationId xmlns:a16="http://schemas.microsoft.com/office/drawing/2014/main" id="{32FDE888-33A7-493E-A23F-0EAAB9E10952}"/>
              </a:ext>
            </a:extLst>
          </p:cNvPr>
          <p:cNvPicPr>
            <a:picLocks noGrp="1" noChangeAspect="1"/>
          </p:cNvPicPr>
          <p:nvPr>
            <p:ph type="pic" sz="quarter" idx="29"/>
          </p:nvPr>
        </p:nvPicPr>
        <p:blipFill>
          <a:blip r:embed="rId5"/>
          <a:srcRect t="131" b="131"/>
          <a:stretch>
            <a:fillRect/>
          </a:stretch>
        </p:blipFill>
        <p:spPr>
          <a:xfrm>
            <a:off x="7906631" y="4298696"/>
            <a:ext cx="603504" cy="603504"/>
          </a:xfrm>
          <a:prstGeom prst="rect">
            <a:avLst/>
          </a:prstGeom>
        </p:spPr>
      </p:pic>
      <p:sp>
        <p:nvSpPr>
          <p:cNvPr id="101" name="Text Placeholder 100">
            <a:extLst>
              <a:ext uri="{FF2B5EF4-FFF2-40B4-BE49-F238E27FC236}">
                <a16:creationId xmlns:a16="http://schemas.microsoft.com/office/drawing/2014/main" id="{9B8F2F1C-23A5-48F0-83ED-64D9A8A3E43E}"/>
              </a:ext>
            </a:extLst>
          </p:cNvPr>
          <p:cNvSpPr>
            <a:spLocks noGrp="1"/>
          </p:cNvSpPr>
          <p:nvPr>
            <p:ph type="body" sz="quarter" idx="25"/>
          </p:nvPr>
        </p:nvSpPr>
        <p:spPr>
          <a:xfrm>
            <a:off x="7913980" y="5047681"/>
            <a:ext cx="3008631" cy="348162"/>
          </a:xfrm>
        </p:spPr>
        <p:txBody>
          <a:bodyPr/>
          <a:lstStyle/>
          <a:p>
            <a:r>
              <a:rPr lang="en-US" dirty="0"/>
              <a:t>JS-like syntax</a:t>
            </a:r>
          </a:p>
        </p:txBody>
      </p:sp>
      <p:sp>
        <p:nvSpPr>
          <p:cNvPr id="100" name="Text Placeholder 99">
            <a:extLst>
              <a:ext uri="{FF2B5EF4-FFF2-40B4-BE49-F238E27FC236}">
                <a16:creationId xmlns:a16="http://schemas.microsoft.com/office/drawing/2014/main" id="{16B8F8D8-59B2-406F-94E0-04DFD90B8D0C}"/>
              </a:ext>
            </a:extLst>
          </p:cNvPr>
          <p:cNvSpPr>
            <a:spLocks noGrp="1"/>
          </p:cNvSpPr>
          <p:nvPr>
            <p:ph type="body" sz="quarter" idx="24"/>
          </p:nvPr>
        </p:nvSpPr>
        <p:spPr>
          <a:xfrm>
            <a:off x="7913980" y="5340990"/>
            <a:ext cx="3008630" cy="636682"/>
          </a:xfrm>
        </p:spPr>
        <p:txBody>
          <a:bodyPr/>
          <a:lstStyle/>
          <a:p>
            <a:r>
              <a:rPr lang="en-ZA" dirty="0"/>
              <a:t>Svelte does not come with alien syntax and it is pretty easy to lean if you are well versed with </a:t>
            </a:r>
            <a:r>
              <a:rPr lang="en-ZA" dirty="0" err="1"/>
              <a:t>javascript</a:t>
            </a:r>
            <a:endParaRPr lang="en-ZA" dirty="0"/>
          </a:p>
        </p:txBody>
      </p:sp>
      <p:sp>
        <p:nvSpPr>
          <p:cNvPr id="19" name="Footer Placeholder 18">
            <a:extLst>
              <a:ext uri="{FF2B5EF4-FFF2-40B4-BE49-F238E27FC236}">
                <a16:creationId xmlns:a16="http://schemas.microsoft.com/office/drawing/2014/main" id="{65EC8A42-193D-43A9-B162-8977ADBDB35A}"/>
              </a:ext>
            </a:extLst>
          </p:cNvPr>
          <p:cNvSpPr>
            <a:spLocks noGrp="1"/>
          </p:cNvSpPr>
          <p:nvPr>
            <p:ph type="ftr" sz="quarter" idx="3"/>
          </p:nvPr>
        </p:nvSpPr>
        <p:spPr>
          <a:xfrm rot="5400000">
            <a:off x="10541127" y="1408176"/>
            <a:ext cx="2770499" cy="365125"/>
          </a:xfrm>
        </p:spPr>
        <p:txBody>
          <a:bodyPr/>
          <a:lstStyle/>
          <a:p>
            <a:r>
              <a:rPr lang="en-US" dirty="0"/>
              <a:t>SVELTE WORKSHOP</a:t>
            </a:r>
          </a:p>
        </p:txBody>
      </p:sp>
      <p:sp>
        <p:nvSpPr>
          <p:cNvPr id="20" name="Slide Number Placeholder 19">
            <a:extLst>
              <a:ext uri="{FF2B5EF4-FFF2-40B4-BE49-F238E27FC236}">
                <a16:creationId xmlns:a16="http://schemas.microsoft.com/office/drawing/2014/main" id="{3DD70FC9-BBF2-4AF1-9A64-0FB9216835C5}"/>
              </a:ext>
            </a:extLst>
          </p:cNvPr>
          <p:cNvSpPr>
            <a:spLocks noGrp="1"/>
          </p:cNvSpPr>
          <p:nvPr>
            <p:ph type="sldNum" sz="quarter" idx="4"/>
          </p:nvPr>
        </p:nvSpPr>
        <p:spPr>
          <a:xfrm>
            <a:off x="11519019" y="3164804"/>
            <a:ext cx="545911" cy="580029"/>
          </a:xfrm>
        </p:spPr>
        <p:txBody>
          <a:bodyPr/>
          <a:lstStyle/>
          <a:p>
            <a:fld id="{8D1FC6F8-0BCD-47E9-9C64-690771D9C143}" type="slidenum">
              <a:rPr lang="en-US" smtClean="0"/>
              <a:pPr/>
              <a:t>4</a:t>
            </a:fld>
            <a:endParaRPr lang="en-US" dirty="0"/>
          </a:p>
        </p:txBody>
      </p:sp>
      <p:sp>
        <p:nvSpPr>
          <p:cNvPr id="41" name="Date Placeholder 40">
            <a:extLst>
              <a:ext uri="{FF2B5EF4-FFF2-40B4-BE49-F238E27FC236}">
                <a16:creationId xmlns:a16="http://schemas.microsoft.com/office/drawing/2014/main" id="{0B1681CB-9789-4D10-B109-32AB0A0751E0}"/>
              </a:ext>
            </a:extLst>
          </p:cNvPr>
          <p:cNvSpPr>
            <a:spLocks noGrp="1"/>
          </p:cNvSpPr>
          <p:nvPr>
            <p:ph type="dt" sz="half" idx="2"/>
          </p:nvPr>
        </p:nvSpPr>
        <p:spPr>
          <a:xfrm rot="5400000">
            <a:off x="10595991" y="5074920"/>
            <a:ext cx="2647667" cy="365125"/>
          </a:xfrm>
        </p:spPr>
        <p:txBody>
          <a:bodyPr/>
          <a:lstStyle/>
          <a:p>
            <a:r>
              <a:rPr lang="en-US" dirty="0"/>
              <a:t>April 11, 2023</a:t>
            </a:r>
          </a:p>
        </p:txBody>
      </p:sp>
    </p:spTree>
    <p:extLst>
      <p:ext uri="{BB962C8B-B14F-4D97-AF65-F5344CB8AC3E}">
        <p14:creationId xmlns:p14="http://schemas.microsoft.com/office/powerpoint/2010/main" val="19688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F92EC24E-3E0A-471B-9A70-B29306D2DABB}"/>
              </a:ext>
            </a:extLst>
          </p:cNvPr>
          <p:cNvSpPr>
            <a:spLocks noGrp="1"/>
          </p:cNvSpPr>
          <p:nvPr>
            <p:ph type="title"/>
          </p:nvPr>
        </p:nvSpPr>
        <p:spPr>
          <a:xfrm>
            <a:off x="3672555" y="1823626"/>
            <a:ext cx="4569572" cy="580029"/>
          </a:xfrm>
        </p:spPr>
        <p:txBody>
          <a:bodyPr/>
          <a:lstStyle/>
          <a:p>
            <a:r>
              <a:rPr lang="en-US" dirty="0"/>
              <a:t>GETTING STARTED</a:t>
            </a:r>
          </a:p>
        </p:txBody>
      </p:sp>
      <p:sp>
        <p:nvSpPr>
          <p:cNvPr id="39" name="Text Placeholder 38">
            <a:extLst>
              <a:ext uri="{FF2B5EF4-FFF2-40B4-BE49-F238E27FC236}">
                <a16:creationId xmlns:a16="http://schemas.microsoft.com/office/drawing/2014/main" id="{2B0040E8-BBFE-4B5E-9ADF-88F6C234CBAB}"/>
              </a:ext>
            </a:extLst>
          </p:cNvPr>
          <p:cNvSpPr>
            <a:spLocks noGrp="1"/>
          </p:cNvSpPr>
          <p:nvPr>
            <p:ph type="body" sz="quarter" idx="22"/>
          </p:nvPr>
        </p:nvSpPr>
        <p:spPr>
          <a:xfrm>
            <a:off x="2956595" y="2807310"/>
            <a:ext cx="5824073" cy="1940149"/>
          </a:xfrm>
        </p:spPr>
        <p:txBody>
          <a:bodyPr/>
          <a:lstStyle/>
          <a:p>
            <a:pPr algn="l">
              <a:lnSpc>
                <a:spcPct val="100000"/>
              </a:lnSpc>
            </a:pPr>
            <a:r>
              <a:rPr lang="en-ZA" dirty="0"/>
              <a:t>To created a project locally, we recommend using </a:t>
            </a:r>
            <a:r>
              <a:rPr lang="en-ZA" dirty="0" err="1"/>
              <a:t>SvelteKit</a:t>
            </a:r>
            <a:r>
              <a:rPr lang="en-ZA" dirty="0"/>
              <a:t>, the official application framework from the Svelte team:</a:t>
            </a:r>
          </a:p>
          <a:p>
            <a:pPr algn="l">
              <a:lnSpc>
                <a:spcPct val="100000"/>
              </a:lnSpc>
            </a:pPr>
            <a:r>
              <a:rPr lang="en-ZA" dirty="0" err="1"/>
              <a:t>npm</a:t>
            </a:r>
            <a:r>
              <a:rPr lang="en-ZA" dirty="0"/>
              <a:t> create </a:t>
            </a:r>
            <a:r>
              <a:rPr lang="en-ZA" dirty="0" err="1"/>
              <a:t>svelte@latest</a:t>
            </a:r>
            <a:r>
              <a:rPr lang="en-ZA" dirty="0"/>
              <a:t> </a:t>
            </a:r>
            <a:r>
              <a:rPr lang="en-ZA" dirty="0" err="1"/>
              <a:t>myapp</a:t>
            </a:r>
            <a:endParaRPr lang="en-ZA" dirty="0"/>
          </a:p>
          <a:p>
            <a:pPr algn="l">
              <a:lnSpc>
                <a:spcPct val="100000"/>
              </a:lnSpc>
            </a:pPr>
            <a:r>
              <a:rPr lang="en-ZA" dirty="0"/>
              <a:t>cd </a:t>
            </a:r>
            <a:r>
              <a:rPr lang="en-ZA" dirty="0" err="1"/>
              <a:t>myapp</a:t>
            </a:r>
            <a:endParaRPr lang="en-ZA" dirty="0"/>
          </a:p>
          <a:p>
            <a:pPr algn="l">
              <a:lnSpc>
                <a:spcPct val="100000"/>
              </a:lnSpc>
            </a:pPr>
            <a:r>
              <a:rPr lang="en-ZA" dirty="0" err="1"/>
              <a:t>npm</a:t>
            </a:r>
            <a:r>
              <a:rPr lang="en-ZA" dirty="0"/>
              <a:t> install</a:t>
            </a:r>
          </a:p>
          <a:p>
            <a:pPr algn="l">
              <a:lnSpc>
                <a:spcPct val="100000"/>
              </a:lnSpc>
            </a:pPr>
            <a:r>
              <a:rPr lang="en-ZA" dirty="0" err="1"/>
              <a:t>npm</a:t>
            </a:r>
            <a:r>
              <a:rPr lang="en-ZA" dirty="0"/>
              <a:t> run dev</a:t>
            </a:r>
          </a:p>
        </p:txBody>
      </p:sp>
      <p:sp>
        <p:nvSpPr>
          <p:cNvPr id="3" name="Footer Placeholder 2">
            <a:extLst>
              <a:ext uri="{FF2B5EF4-FFF2-40B4-BE49-F238E27FC236}">
                <a16:creationId xmlns:a16="http://schemas.microsoft.com/office/drawing/2014/main" id="{7B218AC5-F86F-4C67-A6CE-942AB696BD82}"/>
              </a:ext>
            </a:extLst>
          </p:cNvPr>
          <p:cNvSpPr>
            <a:spLocks noGrp="1"/>
          </p:cNvSpPr>
          <p:nvPr>
            <p:ph type="ftr" sz="quarter" idx="3"/>
          </p:nvPr>
        </p:nvSpPr>
        <p:spPr>
          <a:xfrm rot="5400000">
            <a:off x="10541127" y="1408176"/>
            <a:ext cx="2770499" cy="365125"/>
          </a:xfrm>
        </p:spPr>
        <p:txBody>
          <a:bodyPr/>
          <a:lstStyle/>
          <a:p>
            <a:r>
              <a:rPr lang="en-US" dirty="0"/>
              <a:t>SVELTE WORKSHOP</a:t>
            </a:r>
          </a:p>
        </p:txBody>
      </p:sp>
      <p:sp>
        <p:nvSpPr>
          <p:cNvPr id="4" name="Slide Number Placeholder 3">
            <a:extLst>
              <a:ext uri="{FF2B5EF4-FFF2-40B4-BE49-F238E27FC236}">
                <a16:creationId xmlns:a16="http://schemas.microsoft.com/office/drawing/2014/main" id="{EBF20B7A-39DA-4D7C-96BB-B2A9565A4D72}"/>
              </a:ext>
            </a:extLst>
          </p:cNvPr>
          <p:cNvSpPr>
            <a:spLocks noGrp="1"/>
          </p:cNvSpPr>
          <p:nvPr>
            <p:ph type="sldNum" sz="quarter" idx="4"/>
          </p:nvPr>
        </p:nvSpPr>
        <p:spPr>
          <a:xfrm>
            <a:off x="11519019" y="3164804"/>
            <a:ext cx="545911" cy="580029"/>
          </a:xfrm>
        </p:spPr>
        <p:txBody>
          <a:bodyPr/>
          <a:lstStyle/>
          <a:p>
            <a:fld id="{8D1FC6F8-0BCD-47E9-9C64-690771D9C143}" type="slidenum">
              <a:rPr lang="en-US" smtClean="0"/>
              <a:pPr/>
              <a:t>5</a:t>
            </a:fld>
            <a:endParaRPr lang="en-US" dirty="0"/>
          </a:p>
        </p:txBody>
      </p:sp>
      <p:sp>
        <p:nvSpPr>
          <p:cNvPr id="44" name="Date Placeholder 43">
            <a:extLst>
              <a:ext uri="{FF2B5EF4-FFF2-40B4-BE49-F238E27FC236}">
                <a16:creationId xmlns:a16="http://schemas.microsoft.com/office/drawing/2014/main" id="{1D14AAB3-2E60-4AAE-8C5D-843AD9A98BE6}"/>
              </a:ext>
            </a:extLst>
          </p:cNvPr>
          <p:cNvSpPr>
            <a:spLocks noGrp="1"/>
          </p:cNvSpPr>
          <p:nvPr>
            <p:ph type="dt" sz="half" idx="2"/>
          </p:nvPr>
        </p:nvSpPr>
        <p:spPr>
          <a:xfrm rot="5400000">
            <a:off x="10595991" y="5074920"/>
            <a:ext cx="2647667" cy="365125"/>
          </a:xfrm>
        </p:spPr>
        <p:txBody>
          <a:bodyPr/>
          <a:lstStyle/>
          <a:p>
            <a:r>
              <a:rPr lang="en-US" dirty="0"/>
              <a:t>April 11, 2023</a:t>
            </a:r>
          </a:p>
        </p:txBody>
      </p:sp>
    </p:spTree>
    <p:extLst>
      <p:ext uri="{BB962C8B-B14F-4D97-AF65-F5344CB8AC3E}">
        <p14:creationId xmlns:p14="http://schemas.microsoft.com/office/powerpoint/2010/main" val="20119198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F92EC24E-3E0A-471B-9A70-B29306D2DABB}"/>
              </a:ext>
            </a:extLst>
          </p:cNvPr>
          <p:cNvSpPr>
            <a:spLocks noGrp="1"/>
          </p:cNvSpPr>
          <p:nvPr>
            <p:ph type="title"/>
          </p:nvPr>
        </p:nvSpPr>
        <p:spPr>
          <a:xfrm>
            <a:off x="3672555" y="1823626"/>
            <a:ext cx="4569572" cy="580029"/>
          </a:xfrm>
        </p:spPr>
        <p:txBody>
          <a:bodyPr/>
          <a:lstStyle/>
          <a:p>
            <a:r>
              <a:rPr lang="en-US" dirty="0"/>
              <a:t>SVELTE V/S REACT</a:t>
            </a:r>
          </a:p>
        </p:txBody>
      </p:sp>
      <p:sp>
        <p:nvSpPr>
          <p:cNvPr id="39" name="Text Placeholder 38">
            <a:extLst>
              <a:ext uri="{FF2B5EF4-FFF2-40B4-BE49-F238E27FC236}">
                <a16:creationId xmlns:a16="http://schemas.microsoft.com/office/drawing/2014/main" id="{2B0040E8-BBFE-4B5E-9ADF-88F6C234CBAB}"/>
              </a:ext>
            </a:extLst>
          </p:cNvPr>
          <p:cNvSpPr>
            <a:spLocks noGrp="1"/>
          </p:cNvSpPr>
          <p:nvPr>
            <p:ph type="body" sz="quarter" idx="22"/>
          </p:nvPr>
        </p:nvSpPr>
        <p:spPr>
          <a:xfrm>
            <a:off x="271927" y="2484743"/>
            <a:ext cx="11147913" cy="4096573"/>
          </a:xfrm>
        </p:spPr>
        <p:txBody>
          <a:bodyPr/>
          <a:lstStyle/>
          <a:p>
            <a:pPr algn="l"/>
            <a:r>
              <a:rPr lang="en-US" b="1" i="0" dirty="0">
                <a:effectLst/>
                <a:latin typeface="Gordita"/>
              </a:rPr>
              <a:t>Svelte vs. React: Which is better? </a:t>
            </a:r>
          </a:p>
          <a:p>
            <a:pPr algn="l"/>
            <a:r>
              <a:rPr lang="en-US" b="0" i="0" dirty="0">
                <a:effectLst/>
                <a:latin typeface="Gordita"/>
              </a:rPr>
              <a:t>Svelte is a newer framework compared to React and does not require any third-party tools. Developers may choose one of these frameworks over other based on multiple factors and preferences. Let us compare their differences to help you choose the right JavaScript framework for your projects.</a:t>
            </a:r>
          </a:p>
          <a:p>
            <a:pPr algn="l"/>
            <a:endParaRPr lang="en-US" b="0" i="0" dirty="0">
              <a:solidFill>
                <a:srgbClr val="444444"/>
              </a:solidFill>
              <a:effectLst/>
              <a:latin typeface="Gordita"/>
            </a:endParaRPr>
          </a:p>
          <a:p>
            <a:pPr algn="l"/>
            <a:endParaRPr lang="en-ZA" dirty="0"/>
          </a:p>
        </p:txBody>
      </p:sp>
      <p:sp>
        <p:nvSpPr>
          <p:cNvPr id="3" name="Footer Placeholder 2">
            <a:extLst>
              <a:ext uri="{FF2B5EF4-FFF2-40B4-BE49-F238E27FC236}">
                <a16:creationId xmlns:a16="http://schemas.microsoft.com/office/drawing/2014/main" id="{7B218AC5-F86F-4C67-A6CE-942AB696BD82}"/>
              </a:ext>
            </a:extLst>
          </p:cNvPr>
          <p:cNvSpPr>
            <a:spLocks noGrp="1"/>
          </p:cNvSpPr>
          <p:nvPr>
            <p:ph type="ftr" sz="quarter" idx="3"/>
          </p:nvPr>
        </p:nvSpPr>
        <p:spPr>
          <a:xfrm rot="5400000">
            <a:off x="10541127" y="1408176"/>
            <a:ext cx="2770499" cy="365125"/>
          </a:xfrm>
        </p:spPr>
        <p:txBody>
          <a:bodyPr/>
          <a:lstStyle/>
          <a:p>
            <a:r>
              <a:rPr lang="en-US" dirty="0"/>
              <a:t>SVELTE WORKSHOP</a:t>
            </a:r>
          </a:p>
        </p:txBody>
      </p:sp>
      <p:sp>
        <p:nvSpPr>
          <p:cNvPr id="4" name="Slide Number Placeholder 3">
            <a:extLst>
              <a:ext uri="{FF2B5EF4-FFF2-40B4-BE49-F238E27FC236}">
                <a16:creationId xmlns:a16="http://schemas.microsoft.com/office/drawing/2014/main" id="{EBF20B7A-39DA-4D7C-96BB-B2A9565A4D72}"/>
              </a:ext>
            </a:extLst>
          </p:cNvPr>
          <p:cNvSpPr>
            <a:spLocks noGrp="1"/>
          </p:cNvSpPr>
          <p:nvPr>
            <p:ph type="sldNum" sz="quarter" idx="4"/>
          </p:nvPr>
        </p:nvSpPr>
        <p:spPr>
          <a:xfrm>
            <a:off x="11519019" y="3164804"/>
            <a:ext cx="545911" cy="580029"/>
          </a:xfrm>
        </p:spPr>
        <p:txBody>
          <a:bodyPr/>
          <a:lstStyle/>
          <a:p>
            <a:fld id="{8D1FC6F8-0BCD-47E9-9C64-690771D9C143}" type="slidenum">
              <a:rPr lang="en-US" smtClean="0"/>
              <a:pPr/>
              <a:t>6</a:t>
            </a:fld>
            <a:endParaRPr lang="en-US" dirty="0"/>
          </a:p>
        </p:txBody>
      </p:sp>
      <p:sp>
        <p:nvSpPr>
          <p:cNvPr id="44" name="Date Placeholder 43">
            <a:extLst>
              <a:ext uri="{FF2B5EF4-FFF2-40B4-BE49-F238E27FC236}">
                <a16:creationId xmlns:a16="http://schemas.microsoft.com/office/drawing/2014/main" id="{1D14AAB3-2E60-4AAE-8C5D-843AD9A98BE6}"/>
              </a:ext>
            </a:extLst>
          </p:cNvPr>
          <p:cNvSpPr>
            <a:spLocks noGrp="1"/>
          </p:cNvSpPr>
          <p:nvPr>
            <p:ph type="dt" sz="half" idx="2"/>
          </p:nvPr>
        </p:nvSpPr>
        <p:spPr>
          <a:xfrm rot="5400000">
            <a:off x="10595991" y="5074920"/>
            <a:ext cx="2647667" cy="365125"/>
          </a:xfrm>
        </p:spPr>
        <p:txBody>
          <a:bodyPr/>
          <a:lstStyle/>
          <a:p>
            <a:r>
              <a:rPr lang="en-US" dirty="0"/>
              <a:t>April 11, 2023</a:t>
            </a:r>
          </a:p>
        </p:txBody>
      </p:sp>
    </p:spTree>
    <p:extLst>
      <p:ext uri="{BB962C8B-B14F-4D97-AF65-F5344CB8AC3E}">
        <p14:creationId xmlns:p14="http://schemas.microsoft.com/office/powerpoint/2010/main" val="16110786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ext Placeholder 38">
            <a:extLst>
              <a:ext uri="{FF2B5EF4-FFF2-40B4-BE49-F238E27FC236}">
                <a16:creationId xmlns:a16="http://schemas.microsoft.com/office/drawing/2014/main" id="{2B0040E8-BBFE-4B5E-9ADF-88F6C234CBAB}"/>
              </a:ext>
            </a:extLst>
          </p:cNvPr>
          <p:cNvSpPr>
            <a:spLocks noGrp="1"/>
          </p:cNvSpPr>
          <p:nvPr>
            <p:ph type="body" sz="quarter" idx="22"/>
          </p:nvPr>
        </p:nvSpPr>
        <p:spPr>
          <a:xfrm>
            <a:off x="271927" y="1976935"/>
            <a:ext cx="11147913" cy="4604381"/>
          </a:xfrm>
        </p:spPr>
        <p:txBody>
          <a:bodyPr/>
          <a:lstStyle/>
          <a:p>
            <a:pPr algn="l"/>
            <a:r>
              <a:rPr lang="en-US" b="1" i="0" dirty="0">
                <a:effectLst/>
                <a:latin typeface="Gordita"/>
              </a:rPr>
              <a:t>Performance</a:t>
            </a:r>
          </a:p>
          <a:p>
            <a:pPr algn="l"/>
            <a:r>
              <a:rPr lang="en-US" b="0" i="0" dirty="0">
                <a:effectLst/>
                <a:latin typeface="Gordita"/>
              </a:rPr>
              <a:t>Traditional Document Object Model (DOM) triggers an update with each code change, which slows down the app’s performance. Virtual DOM speeds up the process by acting as temporary memory storage for changes made to the user interface. A process known as diffusion or reconciliation delays updates until updating and rendering can be carried out effectively. React uses Virtual DOM to break down the app’s code when the code is executed. VDOM helps React perform faster than traditional JavaScript languages. But Svelte takes performance a bit further by ignoring the VDOM diffing process.</a:t>
            </a:r>
          </a:p>
          <a:p>
            <a:pPr algn="l"/>
            <a:endParaRPr lang="en-US" b="0" i="0" dirty="0">
              <a:solidFill>
                <a:srgbClr val="444444"/>
              </a:solidFill>
              <a:effectLst/>
              <a:latin typeface="Gordita"/>
            </a:endParaRPr>
          </a:p>
          <a:p>
            <a:pPr algn="l"/>
            <a:endParaRPr lang="en-ZA" dirty="0"/>
          </a:p>
        </p:txBody>
      </p:sp>
      <p:sp>
        <p:nvSpPr>
          <p:cNvPr id="3" name="Footer Placeholder 2">
            <a:extLst>
              <a:ext uri="{FF2B5EF4-FFF2-40B4-BE49-F238E27FC236}">
                <a16:creationId xmlns:a16="http://schemas.microsoft.com/office/drawing/2014/main" id="{7B218AC5-F86F-4C67-A6CE-942AB696BD82}"/>
              </a:ext>
            </a:extLst>
          </p:cNvPr>
          <p:cNvSpPr>
            <a:spLocks noGrp="1"/>
          </p:cNvSpPr>
          <p:nvPr>
            <p:ph type="ftr" sz="quarter" idx="3"/>
          </p:nvPr>
        </p:nvSpPr>
        <p:spPr>
          <a:xfrm rot="5400000">
            <a:off x="10541127" y="1408176"/>
            <a:ext cx="2770499" cy="365125"/>
          </a:xfrm>
        </p:spPr>
        <p:txBody>
          <a:bodyPr/>
          <a:lstStyle/>
          <a:p>
            <a:r>
              <a:rPr lang="en-US" dirty="0"/>
              <a:t>SVELTE WORKSHOP</a:t>
            </a:r>
          </a:p>
        </p:txBody>
      </p:sp>
      <p:sp>
        <p:nvSpPr>
          <p:cNvPr id="4" name="Slide Number Placeholder 3">
            <a:extLst>
              <a:ext uri="{FF2B5EF4-FFF2-40B4-BE49-F238E27FC236}">
                <a16:creationId xmlns:a16="http://schemas.microsoft.com/office/drawing/2014/main" id="{EBF20B7A-39DA-4D7C-96BB-B2A9565A4D72}"/>
              </a:ext>
            </a:extLst>
          </p:cNvPr>
          <p:cNvSpPr>
            <a:spLocks noGrp="1"/>
          </p:cNvSpPr>
          <p:nvPr>
            <p:ph type="sldNum" sz="quarter" idx="4"/>
          </p:nvPr>
        </p:nvSpPr>
        <p:spPr>
          <a:xfrm>
            <a:off x="11519019" y="3164804"/>
            <a:ext cx="545911" cy="580029"/>
          </a:xfrm>
        </p:spPr>
        <p:txBody>
          <a:bodyPr/>
          <a:lstStyle/>
          <a:p>
            <a:fld id="{8D1FC6F8-0BCD-47E9-9C64-690771D9C143}" type="slidenum">
              <a:rPr lang="en-US" smtClean="0"/>
              <a:pPr/>
              <a:t>7</a:t>
            </a:fld>
            <a:endParaRPr lang="en-US" dirty="0"/>
          </a:p>
        </p:txBody>
      </p:sp>
      <p:sp>
        <p:nvSpPr>
          <p:cNvPr id="44" name="Date Placeholder 43">
            <a:extLst>
              <a:ext uri="{FF2B5EF4-FFF2-40B4-BE49-F238E27FC236}">
                <a16:creationId xmlns:a16="http://schemas.microsoft.com/office/drawing/2014/main" id="{1D14AAB3-2E60-4AAE-8C5D-843AD9A98BE6}"/>
              </a:ext>
            </a:extLst>
          </p:cNvPr>
          <p:cNvSpPr>
            <a:spLocks noGrp="1"/>
          </p:cNvSpPr>
          <p:nvPr>
            <p:ph type="dt" sz="half" idx="2"/>
          </p:nvPr>
        </p:nvSpPr>
        <p:spPr>
          <a:xfrm rot="5400000">
            <a:off x="10595991" y="5074920"/>
            <a:ext cx="2647667" cy="365125"/>
          </a:xfrm>
        </p:spPr>
        <p:txBody>
          <a:bodyPr/>
          <a:lstStyle/>
          <a:p>
            <a:r>
              <a:rPr lang="en-US" dirty="0"/>
              <a:t>April 11, 2023</a:t>
            </a:r>
          </a:p>
        </p:txBody>
      </p:sp>
    </p:spTree>
    <p:extLst>
      <p:ext uri="{BB962C8B-B14F-4D97-AF65-F5344CB8AC3E}">
        <p14:creationId xmlns:p14="http://schemas.microsoft.com/office/powerpoint/2010/main" val="35951095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ext Placeholder 38">
            <a:extLst>
              <a:ext uri="{FF2B5EF4-FFF2-40B4-BE49-F238E27FC236}">
                <a16:creationId xmlns:a16="http://schemas.microsoft.com/office/drawing/2014/main" id="{2B0040E8-BBFE-4B5E-9ADF-88F6C234CBAB}"/>
              </a:ext>
            </a:extLst>
          </p:cNvPr>
          <p:cNvSpPr>
            <a:spLocks noGrp="1"/>
          </p:cNvSpPr>
          <p:nvPr>
            <p:ph type="body" sz="quarter" idx="22"/>
          </p:nvPr>
        </p:nvSpPr>
        <p:spPr>
          <a:xfrm>
            <a:off x="271927" y="1976935"/>
            <a:ext cx="11147913" cy="4604381"/>
          </a:xfrm>
        </p:spPr>
        <p:txBody>
          <a:bodyPr/>
          <a:lstStyle/>
          <a:p>
            <a:pPr algn="l"/>
            <a:r>
              <a:rPr lang="en-US" b="0" i="0" dirty="0">
                <a:effectLst/>
                <a:latin typeface="Gordita"/>
              </a:rPr>
              <a:t>Svelte acts as a compiler that carries out DOM rendering through reactive programming. Whenever an assignment triggers a change in the component stage, the DOM is updated. Thus, as a serverless-first framework, Svelte is considered more reactive than React.</a:t>
            </a:r>
          </a:p>
          <a:p>
            <a:pPr algn="l"/>
            <a:endParaRPr lang="en-ZA" dirty="0"/>
          </a:p>
        </p:txBody>
      </p:sp>
      <p:sp>
        <p:nvSpPr>
          <p:cNvPr id="3" name="Footer Placeholder 2">
            <a:extLst>
              <a:ext uri="{FF2B5EF4-FFF2-40B4-BE49-F238E27FC236}">
                <a16:creationId xmlns:a16="http://schemas.microsoft.com/office/drawing/2014/main" id="{7B218AC5-F86F-4C67-A6CE-942AB696BD82}"/>
              </a:ext>
            </a:extLst>
          </p:cNvPr>
          <p:cNvSpPr>
            <a:spLocks noGrp="1"/>
          </p:cNvSpPr>
          <p:nvPr>
            <p:ph type="ftr" sz="quarter" idx="3"/>
          </p:nvPr>
        </p:nvSpPr>
        <p:spPr>
          <a:xfrm rot="5400000">
            <a:off x="10541127" y="1408176"/>
            <a:ext cx="2770499" cy="365125"/>
          </a:xfrm>
        </p:spPr>
        <p:txBody>
          <a:bodyPr/>
          <a:lstStyle/>
          <a:p>
            <a:r>
              <a:rPr lang="en-US" dirty="0"/>
              <a:t>SVELTE WORKSHOP</a:t>
            </a:r>
          </a:p>
        </p:txBody>
      </p:sp>
      <p:sp>
        <p:nvSpPr>
          <p:cNvPr id="4" name="Slide Number Placeholder 3">
            <a:extLst>
              <a:ext uri="{FF2B5EF4-FFF2-40B4-BE49-F238E27FC236}">
                <a16:creationId xmlns:a16="http://schemas.microsoft.com/office/drawing/2014/main" id="{EBF20B7A-39DA-4D7C-96BB-B2A9565A4D72}"/>
              </a:ext>
            </a:extLst>
          </p:cNvPr>
          <p:cNvSpPr>
            <a:spLocks noGrp="1"/>
          </p:cNvSpPr>
          <p:nvPr>
            <p:ph type="sldNum" sz="quarter" idx="4"/>
          </p:nvPr>
        </p:nvSpPr>
        <p:spPr>
          <a:xfrm>
            <a:off x="11519019" y="3164804"/>
            <a:ext cx="545911" cy="580029"/>
          </a:xfrm>
        </p:spPr>
        <p:txBody>
          <a:bodyPr/>
          <a:lstStyle/>
          <a:p>
            <a:fld id="{8D1FC6F8-0BCD-47E9-9C64-690771D9C143}" type="slidenum">
              <a:rPr lang="en-US" smtClean="0"/>
              <a:pPr/>
              <a:t>8</a:t>
            </a:fld>
            <a:endParaRPr lang="en-US" dirty="0"/>
          </a:p>
        </p:txBody>
      </p:sp>
      <p:sp>
        <p:nvSpPr>
          <p:cNvPr id="44" name="Date Placeholder 43">
            <a:extLst>
              <a:ext uri="{FF2B5EF4-FFF2-40B4-BE49-F238E27FC236}">
                <a16:creationId xmlns:a16="http://schemas.microsoft.com/office/drawing/2014/main" id="{1D14AAB3-2E60-4AAE-8C5D-843AD9A98BE6}"/>
              </a:ext>
            </a:extLst>
          </p:cNvPr>
          <p:cNvSpPr>
            <a:spLocks noGrp="1"/>
          </p:cNvSpPr>
          <p:nvPr>
            <p:ph type="dt" sz="half" idx="2"/>
          </p:nvPr>
        </p:nvSpPr>
        <p:spPr>
          <a:xfrm rot="5400000">
            <a:off x="10595991" y="5074920"/>
            <a:ext cx="2647667" cy="365125"/>
          </a:xfrm>
        </p:spPr>
        <p:txBody>
          <a:bodyPr/>
          <a:lstStyle/>
          <a:p>
            <a:r>
              <a:rPr lang="en-US" dirty="0"/>
              <a:t>April 11, 2023</a:t>
            </a:r>
          </a:p>
        </p:txBody>
      </p:sp>
    </p:spTree>
    <p:extLst>
      <p:ext uri="{BB962C8B-B14F-4D97-AF65-F5344CB8AC3E}">
        <p14:creationId xmlns:p14="http://schemas.microsoft.com/office/powerpoint/2010/main" val="13858060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ext Placeholder 38">
            <a:extLst>
              <a:ext uri="{FF2B5EF4-FFF2-40B4-BE49-F238E27FC236}">
                <a16:creationId xmlns:a16="http://schemas.microsoft.com/office/drawing/2014/main" id="{2B0040E8-BBFE-4B5E-9ADF-88F6C234CBAB}"/>
              </a:ext>
            </a:extLst>
          </p:cNvPr>
          <p:cNvSpPr>
            <a:spLocks noGrp="1"/>
          </p:cNvSpPr>
          <p:nvPr>
            <p:ph type="body" sz="quarter" idx="22"/>
          </p:nvPr>
        </p:nvSpPr>
        <p:spPr>
          <a:xfrm>
            <a:off x="271927" y="1976935"/>
            <a:ext cx="11147913" cy="4604381"/>
          </a:xfrm>
        </p:spPr>
        <p:txBody>
          <a:bodyPr/>
          <a:lstStyle/>
          <a:p>
            <a:pPr algn="l"/>
            <a:r>
              <a:rPr lang="en-IN" b="1" i="0" dirty="0">
                <a:effectLst/>
                <a:latin typeface="Gordita"/>
              </a:rPr>
              <a:t>Bundle Size</a:t>
            </a:r>
          </a:p>
          <a:p>
            <a:pPr algn="l"/>
            <a:r>
              <a:rPr lang="en-IN" b="0" i="0" dirty="0" err="1">
                <a:effectLst/>
                <a:latin typeface="Gordita"/>
              </a:rPr>
              <a:t>Svelte’s</a:t>
            </a:r>
            <a:r>
              <a:rPr lang="en-IN" b="0" i="0" dirty="0">
                <a:effectLst/>
                <a:latin typeface="Gordita"/>
              </a:rPr>
              <a:t> .</a:t>
            </a:r>
            <a:r>
              <a:rPr lang="en-IN" b="0" i="0" dirty="0" err="1">
                <a:effectLst/>
                <a:latin typeface="Gordita"/>
              </a:rPr>
              <a:t>gzip</a:t>
            </a:r>
            <a:r>
              <a:rPr lang="en-IN" b="0" i="0" dirty="0">
                <a:effectLst/>
                <a:latin typeface="Gordita"/>
              </a:rPr>
              <a:t> version has a size of 1.6 kilobytes. On the other hand, </a:t>
            </a:r>
            <a:r>
              <a:rPr lang="en-IN" b="0" i="0" dirty="0" err="1">
                <a:effectLst/>
                <a:latin typeface="Gordita"/>
              </a:rPr>
              <a:t>React.gzip</a:t>
            </a:r>
            <a:r>
              <a:rPr lang="en-IN" b="0" i="0" dirty="0">
                <a:effectLst/>
                <a:latin typeface="Gordita"/>
              </a:rPr>
              <a:t>, when combined with </a:t>
            </a:r>
            <a:r>
              <a:rPr lang="en-IN" b="0" i="0" dirty="0" err="1">
                <a:effectLst/>
                <a:latin typeface="Gordita"/>
              </a:rPr>
              <a:t>ReactDOM</a:t>
            </a:r>
            <a:r>
              <a:rPr lang="en-IN" b="0" i="0" dirty="0">
                <a:effectLst/>
                <a:latin typeface="Gordita"/>
              </a:rPr>
              <a:t>, comes to a total size of 42.2 kilobytes. </a:t>
            </a:r>
            <a:r>
              <a:rPr lang="en-IN" b="0" i="0" dirty="0" err="1">
                <a:effectLst/>
                <a:latin typeface="Gordita"/>
              </a:rPr>
              <a:t>Svelte’s</a:t>
            </a:r>
            <a:r>
              <a:rPr lang="en-IN" b="0" i="0" dirty="0">
                <a:effectLst/>
                <a:latin typeface="Gordita"/>
              </a:rPr>
              <a:t> smaller bundle size ensures better loading speeds, better responsiveness, and reduced bandwidth costs. </a:t>
            </a:r>
          </a:p>
          <a:p>
            <a:pPr algn="l"/>
            <a:endParaRPr lang="en-ZA" dirty="0"/>
          </a:p>
        </p:txBody>
      </p:sp>
      <p:sp>
        <p:nvSpPr>
          <p:cNvPr id="3" name="Footer Placeholder 2">
            <a:extLst>
              <a:ext uri="{FF2B5EF4-FFF2-40B4-BE49-F238E27FC236}">
                <a16:creationId xmlns:a16="http://schemas.microsoft.com/office/drawing/2014/main" id="{7B218AC5-F86F-4C67-A6CE-942AB696BD82}"/>
              </a:ext>
            </a:extLst>
          </p:cNvPr>
          <p:cNvSpPr>
            <a:spLocks noGrp="1"/>
          </p:cNvSpPr>
          <p:nvPr>
            <p:ph type="ftr" sz="quarter" idx="3"/>
          </p:nvPr>
        </p:nvSpPr>
        <p:spPr>
          <a:xfrm rot="5400000">
            <a:off x="10541127" y="1408176"/>
            <a:ext cx="2770499" cy="365125"/>
          </a:xfrm>
        </p:spPr>
        <p:txBody>
          <a:bodyPr/>
          <a:lstStyle/>
          <a:p>
            <a:r>
              <a:rPr lang="en-US" dirty="0"/>
              <a:t>SVELTE WORKSHOP</a:t>
            </a:r>
          </a:p>
        </p:txBody>
      </p:sp>
      <p:sp>
        <p:nvSpPr>
          <p:cNvPr id="4" name="Slide Number Placeholder 3">
            <a:extLst>
              <a:ext uri="{FF2B5EF4-FFF2-40B4-BE49-F238E27FC236}">
                <a16:creationId xmlns:a16="http://schemas.microsoft.com/office/drawing/2014/main" id="{EBF20B7A-39DA-4D7C-96BB-B2A9565A4D72}"/>
              </a:ext>
            </a:extLst>
          </p:cNvPr>
          <p:cNvSpPr>
            <a:spLocks noGrp="1"/>
          </p:cNvSpPr>
          <p:nvPr>
            <p:ph type="sldNum" sz="quarter" idx="4"/>
          </p:nvPr>
        </p:nvSpPr>
        <p:spPr>
          <a:xfrm>
            <a:off x="11519019" y="3164804"/>
            <a:ext cx="545911" cy="580029"/>
          </a:xfrm>
        </p:spPr>
        <p:txBody>
          <a:bodyPr/>
          <a:lstStyle/>
          <a:p>
            <a:fld id="{8D1FC6F8-0BCD-47E9-9C64-690771D9C143}" type="slidenum">
              <a:rPr lang="en-US" smtClean="0"/>
              <a:pPr/>
              <a:t>9</a:t>
            </a:fld>
            <a:endParaRPr lang="en-US" dirty="0"/>
          </a:p>
        </p:txBody>
      </p:sp>
      <p:sp>
        <p:nvSpPr>
          <p:cNvPr id="44" name="Date Placeholder 43">
            <a:extLst>
              <a:ext uri="{FF2B5EF4-FFF2-40B4-BE49-F238E27FC236}">
                <a16:creationId xmlns:a16="http://schemas.microsoft.com/office/drawing/2014/main" id="{1D14AAB3-2E60-4AAE-8C5D-843AD9A98BE6}"/>
              </a:ext>
            </a:extLst>
          </p:cNvPr>
          <p:cNvSpPr>
            <a:spLocks noGrp="1"/>
          </p:cNvSpPr>
          <p:nvPr>
            <p:ph type="dt" sz="half" idx="2"/>
          </p:nvPr>
        </p:nvSpPr>
        <p:spPr>
          <a:xfrm rot="5400000">
            <a:off x="10595991" y="5074920"/>
            <a:ext cx="2647667" cy="365125"/>
          </a:xfrm>
        </p:spPr>
        <p:txBody>
          <a:bodyPr/>
          <a:lstStyle/>
          <a:p>
            <a:r>
              <a:rPr lang="en-US" dirty="0"/>
              <a:t>April 11, 2023</a:t>
            </a:r>
          </a:p>
        </p:txBody>
      </p:sp>
    </p:spTree>
    <p:extLst>
      <p:ext uri="{BB962C8B-B14F-4D97-AF65-F5344CB8AC3E}">
        <p14:creationId xmlns:p14="http://schemas.microsoft.com/office/powerpoint/2010/main" val="1081144509"/>
      </p:ext>
    </p:extLst>
  </p:cSld>
  <p:clrMapOvr>
    <a:masterClrMapping/>
  </p:clrMapOvr>
</p:sld>
</file>

<file path=ppt/theme/theme1.xml><?xml version="1.0" encoding="utf-8"?>
<a:theme xmlns:a="http://schemas.openxmlformats.org/drawingml/2006/main" name="Office Theme">
  <a:themeElements>
    <a:clrScheme name="Custom 18">
      <a:dk1>
        <a:sysClr val="windowText" lastClr="000000"/>
      </a:dk1>
      <a:lt1>
        <a:sysClr val="window" lastClr="FFFFFF"/>
      </a:lt1>
      <a:dk2>
        <a:srgbClr val="140A59"/>
      </a:dk2>
      <a:lt2>
        <a:srgbClr val="E7E6E6"/>
      </a:lt2>
      <a:accent1>
        <a:srgbClr val="2B0348"/>
      </a:accent1>
      <a:accent2>
        <a:srgbClr val="763788"/>
      </a:accent2>
      <a:accent3>
        <a:srgbClr val="EF050C"/>
      </a:accent3>
      <a:accent4>
        <a:srgbClr val="B01E4C"/>
      </a:accent4>
      <a:accent5>
        <a:srgbClr val="0565FA"/>
      </a:accent5>
      <a:accent6>
        <a:srgbClr val="0BE1FF"/>
      </a:accent6>
      <a:hlink>
        <a:srgbClr val="0563C1"/>
      </a:hlink>
      <a:folHlink>
        <a:srgbClr val="954F72"/>
      </a:folHlink>
    </a:clrScheme>
    <a:fontScheme name="Custom 15">
      <a:majorFont>
        <a:latin typeface="Century Gothic Bold"/>
        <a:ea typeface=""/>
        <a:cs typeface=""/>
      </a:majorFont>
      <a:minorFont>
        <a:latin typeface="Daytona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uturistic Pitch Deck_TM56488565_Win32_JC_SL_v4" id="{6C16C3F5-3ABD-4B2B-B436-2E1E9CE9969F}" vid="{647D9492-9D63-44AA-8DEA-C98668FC471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1" ma:contentTypeDescription="Create a new document." ma:contentTypeScope="" ma:versionID="64dfb1555687e0874b4304b796b5b0c7">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6e4c555b5e194d05b7203de9c4567b3"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Props1.xml><?xml version="1.0" encoding="utf-8"?>
<ds:datastoreItem xmlns:ds="http://schemas.openxmlformats.org/officeDocument/2006/customXml" ds:itemID="{6B8A4BC3-D1CE-4BB2-9C42-D67FD92CAF7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C2B339A-BBCD-4BF4-A3FE-AE1F9B12F717}">
  <ds:schemaRefs>
    <ds:schemaRef ds:uri="http://schemas.microsoft.com/sharepoint/v3/contenttype/forms"/>
  </ds:schemaRefs>
</ds:datastoreItem>
</file>

<file path=customXml/itemProps3.xml><?xml version="1.0" encoding="utf-8"?>
<ds:datastoreItem xmlns:ds="http://schemas.openxmlformats.org/officeDocument/2006/customXml" ds:itemID="{E71989D7-CF02-4DC5-9433-98B600ACA0D7}">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Futuristic pitch deck</Template>
  <TotalTime>2149</TotalTime>
  <Words>928</Words>
  <Application>Microsoft Office PowerPoint</Application>
  <PresentationFormat>Widescreen</PresentationFormat>
  <Paragraphs>99</Paragraphs>
  <Slides>13</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13</vt:i4>
      </vt:variant>
    </vt:vector>
  </HeadingPairs>
  <TitlesOfParts>
    <vt:vector size="21" baseType="lpstr">
      <vt:lpstr>Arial</vt:lpstr>
      <vt:lpstr>Calibri</vt:lpstr>
      <vt:lpstr>Century Gothic Bold</vt:lpstr>
      <vt:lpstr>Courier New</vt:lpstr>
      <vt:lpstr>Daytona Pro Light</vt:lpstr>
      <vt:lpstr>Gordita</vt:lpstr>
      <vt:lpstr>Overpass</vt:lpstr>
      <vt:lpstr>Office Theme</vt:lpstr>
      <vt:lpstr>SVELTE WORKSHOP</vt:lpstr>
      <vt:lpstr>TABLE OF CONTENTS</vt:lpstr>
      <vt:lpstr>INTRODUCTION TO SVELTE</vt:lpstr>
      <vt:lpstr>COMPARISON WITH OTHER JS FRAMEWORKS</vt:lpstr>
      <vt:lpstr>GETTING STARTED</vt:lpstr>
      <vt:lpstr>SVELTE V/S REACT</vt:lpstr>
      <vt:lpstr>PowerPoint Presentation</vt:lpstr>
      <vt:lpstr>PowerPoint Presentation</vt:lpstr>
      <vt:lpstr>PowerPoint Presentation</vt:lpstr>
      <vt:lpstr>PowerPoint Presentation</vt:lpstr>
      <vt:lpstr>PowerPoint Presentation</vt:lpstr>
      <vt:lpstr>PowerPoint Presentation</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SVELTE</dc:title>
  <dc:creator>Unais Kamle</dc:creator>
  <cp:lastModifiedBy>Unais Kamle</cp:lastModifiedBy>
  <cp:revision>16</cp:revision>
  <dcterms:created xsi:type="dcterms:W3CDTF">2023-04-06T08:52:55Z</dcterms:created>
  <dcterms:modified xsi:type="dcterms:W3CDTF">2023-04-11T05:19:01Z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